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0" r:id="rId5"/>
    <p:sldId id="259" r:id="rId6"/>
    <p:sldId id="267" r:id="rId7"/>
    <p:sldId id="260" r:id="rId8"/>
    <p:sldId id="269" r:id="rId9"/>
    <p:sldId id="261" r:id="rId10"/>
    <p:sldId id="264" r:id="rId11"/>
    <p:sldId id="265" r:id="rId12"/>
    <p:sldId id="271" r:id="rId13"/>
    <p:sldId id="268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image" Target="../media/image4.jpeg"/><Relationship Id="rId4" Type="http://schemas.openxmlformats.org/officeDocument/2006/relationships/image" Target="../media/image7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image" Target="../media/image4.jpeg"/><Relationship Id="rId4" Type="http://schemas.openxmlformats.org/officeDocument/2006/relationships/image" Target="../media/image7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492E8-7A50-4AA3-BA11-923345C1C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7CD54-2138-47ED-B180-5FF1FF851F26}">
      <dgm:prSet/>
      <dgm:spPr/>
      <dgm:t>
        <a:bodyPr/>
        <a:lstStyle/>
        <a:p>
          <a:pPr algn="ctr" rtl="0"/>
          <a:r>
            <a:rPr lang="en-US" dirty="0" smtClean="0"/>
            <a:t>Mr. Ngo</a:t>
          </a:r>
        </a:p>
        <a:p>
          <a:pPr algn="ctr" rtl="0"/>
          <a:r>
            <a:rPr lang="en-US" dirty="0" smtClean="0"/>
            <a:t>Principal</a:t>
          </a:r>
          <a:endParaRPr lang="en-US" dirty="0"/>
        </a:p>
      </dgm:t>
    </dgm:pt>
    <dgm:pt modelId="{02C064A2-2487-4E67-A999-4DFBE558E63F}" type="parTrans" cxnId="{A197E935-095B-48E5-9CD4-4ECF5157DAFB}">
      <dgm:prSet/>
      <dgm:spPr/>
      <dgm:t>
        <a:bodyPr/>
        <a:lstStyle/>
        <a:p>
          <a:endParaRPr lang="en-US"/>
        </a:p>
      </dgm:t>
    </dgm:pt>
    <dgm:pt modelId="{3C2DC64F-C589-4E2C-9AAE-EBAA179656EA}" type="sibTrans" cxnId="{A197E935-095B-48E5-9CD4-4ECF5157DAFB}">
      <dgm:prSet/>
      <dgm:spPr/>
      <dgm:t>
        <a:bodyPr/>
        <a:lstStyle/>
        <a:p>
          <a:endParaRPr lang="en-US"/>
        </a:p>
      </dgm:t>
    </dgm:pt>
    <dgm:pt modelId="{390E8212-9C80-42B1-9778-B7FC7A3330B6}" type="pres">
      <dgm:prSet presAssocID="{49C492E8-7A50-4AA3-BA11-923345C1C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50ECF-BA59-4D17-8558-30ACF4AFDFD8}" type="pres">
      <dgm:prSet presAssocID="{6047CD54-2138-47ED-B180-5FF1FF851F26}" presName="parentText" presStyleLbl="node1" presStyleIdx="0" presStyleCnt="1" custLinFactNeighborX="-926" custLinFactNeighborY="6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E9CAC-B6C0-4949-841D-A565712658E4}" type="presOf" srcId="{6047CD54-2138-47ED-B180-5FF1FF851F26}" destId="{7D350ECF-BA59-4D17-8558-30ACF4AFDFD8}" srcOrd="0" destOrd="0" presId="urn:microsoft.com/office/officeart/2005/8/layout/vList2"/>
    <dgm:cxn modelId="{FA80489B-202D-4BA0-80CC-4B9371F717FC}" type="presOf" srcId="{49C492E8-7A50-4AA3-BA11-923345C1CCE5}" destId="{390E8212-9C80-42B1-9778-B7FC7A3330B6}" srcOrd="0" destOrd="0" presId="urn:microsoft.com/office/officeart/2005/8/layout/vList2"/>
    <dgm:cxn modelId="{A197E935-095B-48E5-9CD4-4ECF5157DAFB}" srcId="{49C492E8-7A50-4AA3-BA11-923345C1CCE5}" destId="{6047CD54-2138-47ED-B180-5FF1FF851F26}" srcOrd="0" destOrd="0" parTransId="{02C064A2-2487-4E67-A999-4DFBE558E63F}" sibTransId="{3C2DC64F-C589-4E2C-9AAE-EBAA179656EA}"/>
    <dgm:cxn modelId="{98CEA5A2-A9D2-49AC-AA8E-03AD74CC968A}" type="presParOf" srcId="{390E8212-9C80-42B1-9778-B7FC7A3330B6}" destId="{7D350ECF-BA59-4D17-8558-30ACF4AFDF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69EED-EB1D-4959-B0B1-9D554300F66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C999D7-CFB3-43AD-802C-87009D5BD714}">
      <dgm:prSet custT="1"/>
      <dgm:spPr/>
      <dgm:t>
        <a:bodyPr/>
        <a:lstStyle/>
        <a:p>
          <a:pPr rtl="0"/>
          <a:r>
            <a:rPr lang="en-US" sz="1400" dirty="0" smtClean="0"/>
            <a:t>Where do I get my books?</a:t>
          </a:r>
          <a:endParaRPr lang="en-US" sz="1400" dirty="0"/>
        </a:p>
      </dgm:t>
    </dgm:pt>
    <dgm:pt modelId="{5888340E-34F0-4800-8C99-E2EB16F55177}" type="parTrans" cxnId="{D8C4D235-CD7E-475F-B5A1-72E44ED5AB4A}">
      <dgm:prSet/>
      <dgm:spPr/>
      <dgm:t>
        <a:bodyPr/>
        <a:lstStyle/>
        <a:p>
          <a:endParaRPr lang="en-US"/>
        </a:p>
      </dgm:t>
    </dgm:pt>
    <dgm:pt modelId="{26717ACB-66B8-4F62-A3F4-48E694C5E976}" type="sibTrans" cxnId="{D8C4D235-CD7E-475F-B5A1-72E44ED5AB4A}">
      <dgm:prSet/>
      <dgm:spPr/>
      <dgm:t>
        <a:bodyPr/>
        <a:lstStyle/>
        <a:p>
          <a:endParaRPr lang="en-US"/>
        </a:p>
      </dgm:t>
    </dgm:pt>
    <dgm:pt modelId="{25BA4AC5-775C-481B-B94A-6C163F66C84C}">
      <dgm:prSet custT="1"/>
      <dgm:spPr/>
      <dgm:t>
        <a:bodyPr/>
        <a:lstStyle/>
        <a:p>
          <a:pPr rtl="0"/>
          <a:r>
            <a:rPr lang="en-US" sz="1100" dirty="0" smtClean="0"/>
            <a:t>Arrange a pick up time with Angel Gonzalez in the Main Office</a:t>
          </a:r>
          <a:endParaRPr lang="en-US" sz="1100" dirty="0"/>
        </a:p>
      </dgm:t>
    </dgm:pt>
    <dgm:pt modelId="{7896D1E3-945E-446F-BD80-847363C76F84}" type="parTrans" cxnId="{0090809D-911B-44B2-B64F-1B91BDB74D21}">
      <dgm:prSet/>
      <dgm:spPr/>
      <dgm:t>
        <a:bodyPr/>
        <a:lstStyle/>
        <a:p>
          <a:endParaRPr lang="en-US"/>
        </a:p>
      </dgm:t>
    </dgm:pt>
    <dgm:pt modelId="{3366ECDD-91E8-4493-AB62-357C8415F567}" type="sibTrans" cxnId="{0090809D-911B-44B2-B64F-1B91BDB74D21}">
      <dgm:prSet/>
      <dgm:spPr/>
      <dgm:t>
        <a:bodyPr/>
        <a:lstStyle/>
        <a:p>
          <a:endParaRPr lang="en-US"/>
        </a:p>
      </dgm:t>
    </dgm:pt>
    <dgm:pt modelId="{24F6FE4F-1B5D-41F1-B9D1-895DC0D9BD03}">
      <dgm:prSet/>
      <dgm:spPr/>
      <dgm:t>
        <a:bodyPr/>
        <a:lstStyle/>
        <a:p>
          <a:pPr rtl="0"/>
          <a:endParaRPr lang="en-US" sz="900" dirty="0"/>
        </a:p>
      </dgm:t>
    </dgm:pt>
    <dgm:pt modelId="{A1654757-157A-4CF0-8212-C5E18F1E3B06}" type="parTrans" cxnId="{BD18FF9B-E5A6-47CA-97DA-9528991C48F4}">
      <dgm:prSet/>
      <dgm:spPr/>
      <dgm:t>
        <a:bodyPr/>
        <a:lstStyle/>
        <a:p>
          <a:endParaRPr lang="en-US"/>
        </a:p>
      </dgm:t>
    </dgm:pt>
    <dgm:pt modelId="{4F0E0B1E-4D66-4B3F-9EB0-4890B2F48FFD}" type="sibTrans" cxnId="{BD18FF9B-E5A6-47CA-97DA-9528991C48F4}">
      <dgm:prSet/>
      <dgm:spPr/>
      <dgm:t>
        <a:bodyPr/>
        <a:lstStyle/>
        <a:p>
          <a:endParaRPr lang="en-US"/>
        </a:p>
      </dgm:t>
    </dgm:pt>
    <dgm:pt modelId="{911B5F28-D508-4CEF-8CED-5EEFF7EBF95C}">
      <dgm:prSet custT="1"/>
      <dgm:spPr/>
      <dgm:t>
        <a:bodyPr/>
        <a:lstStyle/>
        <a:p>
          <a:pPr rtl="0"/>
          <a:r>
            <a:rPr lang="en-US" sz="1400" dirty="0" smtClean="0"/>
            <a:t>Where do I get my uniform?</a:t>
          </a:r>
          <a:endParaRPr lang="en-US" sz="1400" dirty="0"/>
        </a:p>
      </dgm:t>
    </dgm:pt>
    <dgm:pt modelId="{92BB9FDC-82A8-493F-9110-AB8EC42FBD1E}" type="parTrans" cxnId="{11FBE072-15B4-49E3-9933-9618FAFB28E3}">
      <dgm:prSet/>
      <dgm:spPr/>
      <dgm:t>
        <a:bodyPr/>
        <a:lstStyle/>
        <a:p>
          <a:endParaRPr lang="en-US"/>
        </a:p>
      </dgm:t>
    </dgm:pt>
    <dgm:pt modelId="{1F5B8004-597F-4988-A982-1664C0B74D3B}" type="sibTrans" cxnId="{11FBE072-15B4-49E3-9933-9618FAFB28E3}">
      <dgm:prSet/>
      <dgm:spPr/>
      <dgm:t>
        <a:bodyPr/>
        <a:lstStyle/>
        <a:p>
          <a:endParaRPr lang="en-US"/>
        </a:p>
      </dgm:t>
    </dgm:pt>
    <dgm:pt modelId="{7EDD8B18-19B9-4040-BC7C-C4193CD7D547}">
      <dgm:prSet custT="1"/>
      <dgm:spPr/>
      <dgm:t>
        <a:bodyPr/>
        <a:lstStyle/>
        <a:p>
          <a:pPr rtl="0"/>
          <a:r>
            <a:rPr lang="en-US" sz="1100" dirty="0" smtClean="0"/>
            <a:t>Go to Student Services on the first floor by the lunch room.  (By room 127)</a:t>
          </a:r>
          <a:endParaRPr lang="en-US" sz="1100" dirty="0"/>
        </a:p>
      </dgm:t>
    </dgm:pt>
    <dgm:pt modelId="{ABE77E4D-CE91-4D65-9722-3E7A28AE1ACA}" type="parTrans" cxnId="{2CF01128-2A04-4821-9023-DFC7E1F45239}">
      <dgm:prSet/>
      <dgm:spPr/>
      <dgm:t>
        <a:bodyPr/>
        <a:lstStyle/>
        <a:p>
          <a:endParaRPr lang="en-US"/>
        </a:p>
      </dgm:t>
    </dgm:pt>
    <dgm:pt modelId="{14C64064-B365-4623-9202-686BB9F37C17}" type="sibTrans" cxnId="{2CF01128-2A04-4821-9023-DFC7E1F45239}">
      <dgm:prSet/>
      <dgm:spPr/>
      <dgm:t>
        <a:bodyPr/>
        <a:lstStyle/>
        <a:p>
          <a:endParaRPr lang="en-US"/>
        </a:p>
      </dgm:t>
    </dgm:pt>
    <dgm:pt modelId="{AC48567C-F2B3-493C-989C-F0EBADA3D5E8}">
      <dgm:prSet/>
      <dgm:spPr/>
      <dgm:t>
        <a:bodyPr/>
        <a:lstStyle/>
        <a:p>
          <a:pPr rtl="0"/>
          <a:endParaRPr lang="en-US" sz="900" dirty="0"/>
        </a:p>
      </dgm:t>
    </dgm:pt>
    <dgm:pt modelId="{A2BABE7E-BB2F-41AC-BADE-BB79896210DA}" type="parTrans" cxnId="{C60558A3-8010-4403-8F23-D0A864357481}">
      <dgm:prSet/>
      <dgm:spPr/>
      <dgm:t>
        <a:bodyPr/>
        <a:lstStyle/>
        <a:p>
          <a:endParaRPr lang="en-US"/>
        </a:p>
      </dgm:t>
    </dgm:pt>
    <dgm:pt modelId="{CC5ECA43-D1D2-4823-810B-4B7705BAEB54}" type="sibTrans" cxnId="{C60558A3-8010-4403-8F23-D0A864357481}">
      <dgm:prSet/>
      <dgm:spPr/>
      <dgm:t>
        <a:bodyPr/>
        <a:lstStyle/>
        <a:p>
          <a:endParaRPr lang="en-US"/>
        </a:p>
      </dgm:t>
    </dgm:pt>
    <dgm:pt modelId="{7A2E36DC-15A9-4612-8AAB-8DC813EC14D5}">
      <dgm:prSet custT="1"/>
      <dgm:spPr/>
      <dgm:t>
        <a:bodyPr/>
        <a:lstStyle/>
        <a:p>
          <a:pPr rtl="0"/>
          <a:r>
            <a:rPr lang="en-US" sz="1400" dirty="0" smtClean="0"/>
            <a:t>Who do I contact for my locker?</a:t>
          </a:r>
          <a:endParaRPr lang="en-US" sz="1400" dirty="0"/>
        </a:p>
      </dgm:t>
    </dgm:pt>
    <dgm:pt modelId="{EFA95658-7B27-49FA-96FB-9206597FA3D3}" type="parTrans" cxnId="{E0740A52-DDD3-48D4-BA4B-CC3A6F56CE22}">
      <dgm:prSet/>
      <dgm:spPr/>
      <dgm:t>
        <a:bodyPr/>
        <a:lstStyle/>
        <a:p>
          <a:endParaRPr lang="en-US"/>
        </a:p>
      </dgm:t>
    </dgm:pt>
    <dgm:pt modelId="{2CE8A880-F1B6-4645-89DE-1F5127F94B32}" type="sibTrans" cxnId="{E0740A52-DDD3-48D4-BA4B-CC3A6F56CE22}">
      <dgm:prSet/>
      <dgm:spPr/>
      <dgm:t>
        <a:bodyPr/>
        <a:lstStyle/>
        <a:p>
          <a:endParaRPr lang="en-US"/>
        </a:p>
      </dgm:t>
    </dgm:pt>
    <dgm:pt modelId="{E4D4A2A4-7AB1-44A7-9AF3-D284DC98D2AD}">
      <dgm:prSet custT="1"/>
      <dgm:spPr/>
      <dgm:t>
        <a:bodyPr/>
        <a:lstStyle/>
        <a:p>
          <a:pPr rtl="0"/>
          <a:r>
            <a:rPr lang="en-US" sz="1100" dirty="0" smtClean="0"/>
            <a:t>Ms. </a:t>
          </a:r>
          <a:r>
            <a:rPr lang="en-US" sz="1100" dirty="0" err="1" smtClean="0"/>
            <a:t>Rupa</a:t>
          </a:r>
          <a:r>
            <a:rPr lang="en-US" sz="1100" dirty="0" smtClean="0"/>
            <a:t> in the Main Office</a:t>
          </a:r>
          <a:endParaRPr lang="en-US" sz="1100" dirty="0"/>
        </a:p>
      </dgm:t>
    </dgm:pt>
    <dgm:pt modelId="{9152E5EF-B03B-49E6-BABB-D3506B9125D8}" type="parTrans" cxnId="{AC9643D7-62C1-45D1-AD63-F9DFF57A6357}">
      <dgm:prSet/>
      <dgm:spPr/>
      <dgm:t>
        <a:bodyPr/>
        <a:lstStyle/>
        <a:p>
          <a:endParaRPr lang="en-US"/>
        </a:p>
      </dgm:t>
    </dgm:pt>
    <dgm:pt modelId="{DF981196-4F29-4B35-B58F-84E8F0779F35}" type="sibTrans" cxnId="{AC9643D7-62C1-45D1-AD63-F9DFF57A6357}">
      <dgm:prSet/>
      <dgm:spPr/>
      <dgm:t>
        <a:bodyPr/>
        <a:lstStyle/>
        <a:p>
          <a:endParaRPr lang="en-US"/>
        </a:p>
      </dgm:t>
    </dgm:pt>
    <dgm:pt modelId="{79FA2732-639D-446C-B27A-F5F7535FB6AD}">
      <dgm:prSet/>
      <dgm:spPr/>
      <dgm:t>
        <a:bodyPr/>
        <a:lstStyle/>
        <a:p>
          <a:pPr rtl="0"/>
          <a:endParaRPr lang="en-US" sz="900" dirty="0"/>
        </a:p>
      </dgm:t>
    </dgm:pt>
    <dgm:pt modelId="{F604B62E-C2C5-4366-B728-362E63E3404D}" type="parTrans" cxnId="{5B6C84A7-D7DD-4E68-B338-61873E92B2CE}">
      <dgm:prSet/>
      <dgm:spPr/>
      <dgm:t>
        <a:bodyPr/>
        <a:lstStyle/>
        <a:p>
          <a:endParaRPr lang="en-US"/>
        </a:p>
      </dgm:t>
    </dgm:pt>
    <dgm:pt modelId="{87751AE4-1CA9-4659-825E-545B8F565D63}" type="sibTrans" cxnId="{5B6C84A7-D7DD-4E68-B338-61873E92B2CE}">
      <dgm:prSet/>
      <dgm:spPr/>
      <dgm:t>
        <a:bodyPr/>
        <a:lstStyle/>
        <a:p>
          <a:endParaRPr lang="en-US"/>
        </a:p>
      </dgm:t>
    </dgm:pt>
    <dgm:pt modelId="{5DB279F7-C5EC-4826-9A3D-FF141D52FF46}">
      <dgm:prSet custT="1"/>
      <dgm:spPr/>
      <dgm:t>
        <a:bodyPr/>
        <a:lstStyle/>
        <a:p>
          <a:pPr rtl="0"/>
          <a:r>
            <a:rPr lang="en-US" sz="1400" dirty="0" smtClean="0"/>
            <a:t>Who do I contact about finding places to complete my service learning hours?</a:t>
          </a:r>
          <a:endParaRPr lang="en-US" sz="1400" dirty="0"/>
        </a:p>
      </dgm:t>
    </dgm:pt>
    <dgm:pt modelId="{AB9364DC-102C-4784-91A6-16BB8C5414F2}" type="parTrans" cxnId="{EB7C3428-3F94-4F65-A4E2-390245794EBB}">
      <dgm:prSet/>
      <dgm:spPr/>
      <dgm:t>
        <a:bodyPr/>
        <a:lstStyle/>
        <a:p>
          <a:endParaRPr lang="en-US"/>
        </a:p>
      </dgm:t>
    </dgm:pt>
    <dgm:pt modelId="{34B72F31-E184-4070-8FBF-05DF0E1B3D7D}" type="sibTrans" cxnId="{EB7C3428-3F94-4F65-A4E2-390245794EBB}">
      <dgm:prSet/>
      <dgm:spPr/>
      <dgm:t>
        <a:bodyPr/>
        <a:lstStyle/>
        <a:p>
          <a:endParaRPr lang="en-US"/>
        </a:p>
      </dgm:t>
    </dgm:pt>
    <dgm:pt modelId="{72D26C07-EFB0-4146-A153-1494A7BB14C2}">
      <dgm:prSet custT="1"/>
      <dgm:spPr/>
      <dgm:t>
        <a:bodyPr/>
        <a:lstStyle/>
        <a:p>
          <a:pPr rtl="0"/>
          <a:r>
            <a:rPr lang="en-US" sz="1100" dirty="0" smtClean="0"/>
            <a:t>Stop by and see Ms. Eshoo in the library</a:t>
          </a:r>
          <a:endParaRPr lang="en-US" sz="1100" dirty="0"/>
        </a:p>
      </dgm:t>
    </dgm:pt>
    <dgm:pt modelId="{66E21E39-EA43-4763-AF5C-E1F5230237A2}" type="parTrans" cxnId="{7F298EE6-CAC4-4AF0-BD37-AC03958CF019}">
      <dgm:prSet/>
      <dgm:spPr/>
      <dgm:t>
        <a:bodyPr/>
        <a:lstStyle/>
        <a:p>
          <a:endParaRPr lang="en-US"/>
        </a:p>
      </dgm:t>
    </dgm:pt>
    <dgm:pt modelId="{66E4FA87-8CBD-43DD-985C-491D9F914D0F}" type="sibTrans" cxnId="{7F298EE6-CAC4-4AF0-BD37-AC03958CF019}">
      <dgm:prSet/>
      <dgm:spPr/>
      <dgm:t>
        <a:bodyPr/>
        <a:lstStyle/>
        <a:p>
          <a:endParaRPr lang="en-US"/>
        </a:p>
      </dgm:t>
    </dgm:pt>
    <dgm:pt modelId="{BA592F7F-8276-460B-9B8B-785D56106F6C}">
      <dgm:prSet/>
      <dgm:spPr/>
      <dgm:t>
        <a:bodyPr/>
        <a:lstStyle/>
        <a:p>
          <a:pPr rtl="0"/>
          <a:endParaRPr lang="en-US" sz="900" dirty="0"/>
        </a:p>
      </dgm:t>
    </dgm:pt>
    <dgm:pt modelId="{6D7BE0C9-7D9A-4AA0-A2C3-D7F4BDA9F426}" type="parTrans" cxnId="{177283A9-25B1-4592-AA60-4CD2E5ED5E38}">
      <dgm:prSet/>
      <dgm:spPr/>
      <dgm:t>
        <a:bodyPr/>
        <a:lstStyle/>
        <a:p>
          <a:endParaRPr lang="en-US"/>
        </a:p>
      </dgm:t>
    </dgm:pt>
    <dgm:pt modelId="{019EDE61-4C9A-4BB1-9CE5-B5757457B267}" type="sibTrans" cxnId="{177283A9-25B1-4592-AA60-4CD2E5ED5E38}">
      <dgm:prSet/>
      <dgm:spPr/>
      <dgm:t>
        <a:bodyPr/>
        <a:lstStyle/>
        <a:p>
          <a:endParaRPr lang="en-US"/>
        </a:p>
      </dgm:t>
    </dgm:pt>
    <dgm:pt modelId="{BFC6C118-1BF6-4D2B-9946-1FEFE3795029}">
      <dgm:prSet/>
      <dgm:spPr/>
      <dgm:t>
        <a:bodyPr/>
        <a:lstStyle/>
        <a:p>
          <a:pPr rtl="0"/>
          <a:endParaRPr lang="en-US" sz="900" dirty="0"/>
        </a:p>
      </dgm:t>
    </dgm:pt>
    <dgm:pt modelId="{18BB22B3-C809-41A7-803C-B2154BC58D3A}" type="parTrans" cxnId="{81511F11-06E3-4B9B-9376-7F1F2C4E4E6A}">
      <dgm:prSet/>
      <dgm:spPr/>
      <dgm:t>
        <a:bodyPr/>
        <a:lstStyle/>
        <a:p>
          <a:endParaRPr lang="en-US"/>
        </a:p>
      </dgm:t>
    </dgm:pt>
    <dgm:pt modelId="{A5A46AA1-BED8-4C7C-A2E9-BC45B3DAD7D2}" type="sibTrans" cxnId="{81511F11-06E3-4B9B-9376-7F1F2C4E4E6A}">
      <dgm:prSet/>
      <dgm:spPr/>
      <dgm:t>
        <a:bodyPr/>
        <a:lstStyle/>
        <a:p>
          <a:endParaRPr lang="en-US"/>
        </a:p>
      </dgm:t>
    </dgm:pt>
    <dgm:pt modelId="{16E34D6C-4C5C-48F5-ACB2-E99E48657E5E}">
      <dgm:prSet/>
      <dgm:spPr/>
      <dgm:t>
        <a:bodyPr/>
        <a:lstStyle/>
        <a:p>
          <a:pPr rtl="0"/>
          <a:endParaRPr lang="en-US" sz="900" dirty="0"/>
        </a:p>
      </dgm:t>
    </dgm:pt>
    <dgm:pt modelId="{0929A3B8-96FF-4114-8B9A-48F47CF47447}" type="parTrans" cxnId="{9CC2A9F8-D63C-4636-B8A5-35C8EB0899FF}">
      <dgm:prSet/>
      <dgm:spPr/>
      <dgm:t>
        <a:bodyPr/>
        <a:lstStyle/>
        <a:p>
          <a:endParaRPr lang="en-US"/>
        </a:p>
      </dgm:t>
    </dgm:pt>
    <dgm:pt modelId="{1812ECA6-A757-428B-AE4C-5942432825AC}" type="sibTrans" cxnId="{9CC2A9F8-D63C-4636-B8A5-35C8EB0899FF}">
      <dgm:prSet/>
      <dgm:spPr/>
      <dgm:t>
        <a:bodyPr/>
        <a:lstStyle/>
        <a:p>
          <a:endParaRPr lang="en-US"/>
        </a:p>
      </dgm:t>
    </dgm:pt>
    <dgm:pt modelId="{AC1E3857-6CFE-4110-A386-CAD2C13D0BBB}" type="pres">
      <dgm:prSet presAssocID="{CC169EED-EB1D-4959-B0B1-9D554300F6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52FCE-E44D-4D3F-BDDC-7A52D3659D75}" type="pres">
      <dgm:prSet presAssocID="{CC169EED-EB1D-4959-B0B1-9D554300F66A}" presName="fgShape" presStyleLbl="fgShp" presStyleIdx="0" presStyleCnt="1"/>
      <dgm:spPr/>
    </dgm:pt>
    <dgm:pt modelId="{3B9155D4-578F-4836-9ADC-86A1E0E68A24}" type="pres">
      <dgm:prSet presAssocID="{CC169EED-EB1D-4959-B0B1-9D554300F66A}" presName="linComp" presStyleCnt="0"/>
      <dgm:spPr/>
    </dgm:pt>
    <dgm:pt modelId="{F489A478-BA0A-4565-A454-17D3D8E0AAF8}" type="pres">
      <dgm:prSet presAssocID="{24C999D7-CFB3-43AD-802C-87009D5BD714}" presName="compNode" presStyleCnt="0"/>
      <dgm:spPr/>
    </dgm:pt>
    <dgm:pt modelId="{9596FC68-BC91-4153-B96D-45D4072F9845}" type="pres">
      <dgm:prSet presAssocID="{24C999D7-CFB3-43AD-802C-87009D5BD714}" presName="bkgdShape" presStyleLbl="node1" presStyleIdx="0" presStyleCnt="4"/>
      <dgm:spPr/>
      <dgm:t>
        <a:bodyPr/>
        <a:lstStyle/>
        <a:p>
          <a:endParaRPr lang="en-US"/>
        </a:p>
      </dgm:t>
    </dgm:pt>
    <dgm:pt modelId="{5C2A9A18-468D-44AB-A920-F4F979315934}" type="pres">
      <dgm:prSet presAssocID="{24C999D7-CFB3-43AD-802C-87009D5BD71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3AE8-69D3-48B6-8633-3F1B90958449}" type="pres">
      <dgm:prSet presAssocID="{24C999D7-CFB3-43AD-802C-87009D5BD714}" presName="invisiNode" presStyleLbl="node1" presStyleIdx="0" presStyleCnt="4"/>
      <dgm:spPr/>
    </dgm:pt>
    <dgm:pt modelId="{D75C9A14-3E8F-446B-ABE4-2C7B930ED937}" type="pres">
      <dgm:prSet presAssocID="{24C999D7-CFB3-43AD-802C-87009D5BD714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6AAF4D-CD07-4907-ACFE-A41E20B1B669}" type="pres">
      <dgm:prSet presAssocID="{26717ACB-66B8-4F62-A3F4-48E694C5E9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048833-3CE9-4590-9606-1FF266A38FA6}" type="pres">
      <dgm:prSet presAssocID="{911B5F28-D508-4CEF-8CED-5EEFF7EBF95C}" presName="compNode" presStyleCnt="0"/>
      <dgm:spPr/>
    </dgm:pt>
    <dgm:pt modelId="{DFA9CFDB-42DA-42EB-9235-5603A65EAE40}" type="pres">
      <dgm:prSet presAssocID="{911B5F28-D508-4CEF-8CED-5EEFF7EBF95C}" presName="bkgdShape" presStyleLbl="node1" presStyleIdx="1" presStyleCnt="4"/>
      <dgm:spPr/>
      <dgm:t>
        <a:bodyPr/>
        <a:lstStyle/>
        <a:p>
          <a:endParaRPr lang="en-US"/>
        </a:p>
      </dgm:t>
    </dgm:pt>
    <dgm:pt modelId="{FDA3C9F6-78A7-43E7-8D8D-33B4B5890CA6}" type="pres">
      <dgm:prSet presAssocID="{911B5F28-D508-4CEF-8CED-5EEFF7EBF95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DB143-AC5E-4F52-BCC2-BA61282A82CB}" type="pres">
      <dgm:prSet presAssocID="{911B5F28-D508-4CEF-8CED-5EEFF7EBF95C}" presName="invisiNode" presStyleLbl="node1" presStyleIdx="1" presStyleCnt="4"/>
      <dgm:spPr/>
    </dgm:pt>
    <dgm:pt modelId="{32A301B4-70FF-4056-9188-95C902DE8C10}" type="pres">
      <dgm:prSet presAssocID="{911B5F28-D508-4CEF-8CED-5EEFF7EBF95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F94505-9261-47C8-A754-B510A205B247}" type="pres">
      <dgm:prSet presAssocID="{1F5B8004-597F-4988-A982-1664C0B74D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B3E57F-9F9A-4174-ACC5-803343BE6824}" type="pres">
      <dgm:prSet presAssocID="{7A2E36DC-15A9-4612-8AAB-8DC813EC14D5}" presName="compNode" presStyleCnt="0"/>
      <dgm:spPr/>
    </dgm:pt>
    <dgm:pt modelId="{F4D00294-3AFF-4152-B982-F1533A4FE867}" type="pres">
      <dgm:prSet presAssocID="{7A2E36DC-15A9-4612-8AAB-8DC813EC14D5}" presName="bkgdShape" presStyleLbl="node1" presStyleIdx="2" presStyleCnt="4"/>
      <dgm:spPr/>
      <dgm:t>
        <a:bodyPr/>
        <a:lstStyle/>
        <a:p>
          <a:endParaRPr lang="en-US"/>
        </a:p>
      </dgm:t>
    </dgm:pt>
    <dgm:pt modelId="{41D59AF0-B170-4115-AE0F-C7F948F8C6C0}" type="pres">
      <dgm:prSet presAssocID="{7A2E36DC-15A9-4612-8AAB-8DC813EC14D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D3C4-07BF-4DD5-AED4-FCA0164458FF}" type="pres">
      <dgm:prSet presAssocID="{7A2E36DC-15A9-4612-8AAB-8DC813EC14D5}" presName="invisiNode" presStyleLbl="node1" presStyleIdx="2" presStyleCnt="4"/>
      <dgm:spPr/>
    </dgm:pt>
    <dgm:pt modelId="{99FC49ED-BC9B-47AC-8D67-9615EF44DD4B}" type="pres">
      <dgm:prSet presAssocID="{7A2E36DC-15A9-4612-8AAB-8DC813EC14D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081901-C846-40FD-8D08-D861A8FF736C}" type="pres">
      <dgm:prSet presAssocID="{2CE8A880-F1B6-4645-89DE-1F5127F94B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058C05-B6DC-4F45-8D2E-66985B88015F}" type="pres">
      <dgm:prSet presAssocID="{5DB279F7-C5EC-4826-9A3D-FF141D52FF46}" presName="compNode" presStyleCnt="0"/>
      <dgm:spPr/>
    </dgm:pt>
    <dgm:pt modelId="{DA3F1F0B-088D-4B16-B681-9A60D8F64241}" type="pres">
      <dgm:prSet presAssocID="{5DB279F7-C5EC-4826-9A3D-FF141D52FF46}" presName="bkgdShape" presStyleLbl="node1" presStyleIdx="3" presStyleCnt="4"/>
      <dgm:spPr/>
      <dgm:t>
        <a:bodyPr/>
        <a:lstStyle/>
        <a:p>
          <a:endParaRPr lang="en-US"/>
        </a:p>
      </dgm:t>
    </dgm:pt>
    <dgm:pt modelId="{ABB745CF-DBD8-45CB-9BF4-02FB0E4520B6}" type="pres">
      <dgm:prSet presAssocID="{5DB279F7-C5EC-4826-9A3D-FF141D52FF4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69939-F919-4110-9774-93320CC9E3B9}" type="pres">
      <dgm:prSet presAssocID="{5DB279F7-C5EC-4826-9A3D-FF141D52FF46}" presName="invisiNode" presStyleLbl="node1" presStyleIdx="3" presStyleCnt="4"/>
      <dgm:spPr/>
    </dgm:pt>
    <dgm:pt modelId="{0DE16C29-4F7F-42ED-BC88-EB96D65955F6}" type="pres">
      <dgm:prSet presAssocID="{5DB279F7-C5EC-4826-9A3D-FF141D52FF46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DF6B134-4B3B-447C-9D27-6748ADAE1C7E}" type="presOf" srcId="{24C999D7-CFB3-43AD-802C-87009D5BD714}" destId="{9596FC68-BC91-4153-B96D-45D4072F9845}" srcOrd="0" destOrd="0" presId="urn:microsoft.com/office/officeart/2005/8/layout/hList7#1"/>
    <dgm:cxn modelId="{A1AA51AE-5C89-4580-BE52-8F2E5E44771F}" type="presOf" srcId="{AC48567C-F2B3-493C-989C-F0EBADA3D5E8}" destId="{FDA3C9F6-78A7-43E7-8D8D-33B4B5890CA6}" srcOrd="1" destOrd="2" presId="urn:microsoft.com/office/officeart/2005/8/layout/hList7#1"/>
    <dgm:cxn modelId="{90D256B3-2577-48F6-BCA1-CF5B3CF18C50}" type="presOf" srcId="{25BA4AC5-775C-481B-B94A-6C163F66C84C}" destId="{9596FC68-BC91-4153-B96D-45D4072F9845}" srcOrd="0" destOrd="1" presId="urn:microsoft.com/office/officeart/2005/8/layout/hList7#1"/>
    <dgm:cxn modelId="{5B6C84A7-D7DD-4E68-B338-61873E92B2CE}" srcId="{7A2E36DC-15A9-4612-8AAB-8DC813EC14D5}" destId="{79FA2732-639D-446C-B27A-F5F7535FB6AD}" srcOrd="1" destOrd="0" parTransId="{F604B62E-C2C5-4366-B728-362E63E3404D}" sibTransId="{87751AE4-1CA9-4659-825E-545B8F565D63}"/>
    <dgm:cxn modelId="{574D8565-C416-4A94-8BD0-15642820111D}" type="presOf" srcId="{25BA4AC5-775C-481B-B94A-6C163F66C84C}" destId="{5C2A9A18-468D-44AB-A920-F4F979315934}" srcOrd="1" destOrd="1" presId="urn:microsoft.com/office/officeart/2005/8/layout/hList7#1"/>
    <dgm:cxn modelId="{3B958DBD-1DB4-490B-B37C-F8F51F1D16DA}" type="presOf" srcId="{7EDD8B18-19B9-4040-BC7C-C4193CD7D547}" destId="{FDA3C9F6-78A7-43E7-8D8D-33B4B5890CA6}" srcOrd="1" destOrd="1" presId="urn:microsoft.com/office/officeart/2005/8/layout/hList7#1"/>
    <dgm:cxn modelId="{EB7C3428-3F94-4F65-A4E2-390245794EBB}" srcId="{CC169EED-EB1D-4959-B0B1-9D554300F66A}" destId="{5DB279F7-C5EC-4826-9A3D-FF141D52FF46}" srcOrd="3" destOrd="0" parTransId="{AB9364DC-102C-4784-91A6-16BB8C5414F2}" sibTransId="{34B72F31-E184-4070-8FBF-05DF0E1B3D7D}"/>
    <dgm:cxn modelId="{17D2FBA2-8949-4904-A6B7-128D1B90BB29}" type="presOf" srcId="{16E34D6C-4C5C-48F5-ACB2-E99E48657E5E}" destId="{DA3F1F0B-088D-4B16-B681-9A60D8F64241}" srcOrd="0" destOrd="4" presId="urn:microsoft.com/office/officeart/2005/8/layout/hList7#1"/>
    <dgm:cxn modelId="{002A21E0-42C3-4DCA-9F01-5FEA15D9AC1A}" type="presOf" srcId="{2CE8A880-F1B6-4645-89DE-1F5127F94B32}" destId="{1C081901-C846-40FD-8D08-D861A8FF736C}" srcOrd="0" destOrd="0" presId="urn:microsoft.com/office/officeart/2005/8/layout/hList7#1"/>
    <dgm:cxn modelId="{0090809D-911B-44B2-B64F-1B91BDB74D21}" srcId="{24C999D7-CFB3-43AD-802C-87009D5BD714}" destId="{25BA4AC5-775C-481B-B94A-6C163F66C84C}" srcOrd="0" destOrd="0" parTransId="{7896D1E3-945E-446F-BD80-847363C76F84}" sibTransId="{3366ECDD-91E8-4493-AB62-357C8415F567}"/>
    <dgm:cxn modelId="{5D676089-1A73-41FF-84DA-0351EE8392E7}" type="presOf" srcId="{911B5F28-D508-4CEF-8CED-5EEFF7EBF95C}" destId="{DFA9CFDB-42DA-42EB-9235-5603A65EAE40}" srcOrd="0" destOrd="0" presId="urn:microsoft.com/office/officeart/2005/8/layout/hList7#1"/>
    <dgm:cxn modelId="{803BDDB9-450C-4A0C-8F91-A7C4C6AEE07A}" type="presOf" srcId="{BA592F7F-8276-460B-9B8B-785D56106F6C}" destId="{DA3F1F0B-088D-4B16-B681-9A60D8F64241}" srcOrd="0" destOrd="2" presId="urn:microsoft.com/office/officeart/2005/8/layout/hList7#1"/>
    <dgm:cxn modelId="{90099CF0-10F4-4F23-BAAA-EFD6E99BEBCA}" type="presOf" srcId="{24F6FE4F-1B5D-41F1-B9D1-895DC0D9BD03}" destId="{9596FC68-BC91-4153-B96D-45D4072F9845}" srcOrd="0" destOrd="2" presId="urn:microsoft.com/office/officeart/2005/8/layout/hList7#1"/>
    <dgm:cxn modelId="{FAFD23A5-7243-453C-9C9E-0FA1F24EF67E}" type="presOf" srcId="{CC169EED-EB1D-4959-B0B1-9D554300F66A}" destId="{AC1E3857-6CFE-4110-A386-CAD2C13D0BBB}" srcOrd="0" destOrd="0" presId="urn:microsoft.com/office/officeart/2005/8/layout/hList7#1"/>
    <dgm:cxn modelId="{C60558A3-8010-4403-8F23-D0A864357481}" srcId="{911B5F28-D508-4CEF-8CED-5EEFF7EBF95C}" destId="{AC48567C-F2B3-493C-989C-F0EBADA3D5E8}" srcOrd="1" destOrd="0" parTransId="{A2BABE7E-BB2F-41AC-BADE-BB79896210DA}" sibTransId="{CC5ECA43-D1D2-4823-810B-4B7705BAEB54}"/>
    <dgm:cxn modelId="{AAC40851-54CE-400F-9CAF-DAE52BD04FD8}" type="presOf" srcId="{7A2E36DC-15A9-4612-8AAB-8DC813EC14D5}" destId="{41D59AF0-B170-4115-AE0F-C7F948F8C6C0}" srcOrd="1" destOrd="0" presId="urn:microsoft.com/office/officeart/2005/8/layout/hList7#1"/>
    <dgm:cxn modelId="{E0740A52-DDD3-48D4-BA4B-CC3A6F56CE22}" srcId="{CC169EED-EB1D-4959-B0B1-9D554300F66A}" destId="{7A2E36DC-15A9-4612-8AAB-8DC813EC14D5}" srcOrd="2" destOrd="0" parTransId="{EFA95658-7B27-49FA-96FB-9206597FA3D3}" sibTransId="{2CE8A880-F1B6-4645-89DE-1F5127F94B32}"/>
    <dgm:cxn modelId="{7F298EE6-CAC4-4AF0-BD37-AC03958CF019}" srcId="{5DB279F7-C5EC-4826-9A3D-FF141D52FF46}" destId="{72D26C07-EFB0-4146-A153-1494A7BB14C2}" srcOrd="0" destOrd="0" parTransId="{66E21E39-EA43-4763-AF5C-E1F5230237A2}" sibTransId="{66E4FA87-8CBD-43DD-985C-491D9F914D0F}"/>
    <dgm:cxn modelId="{C26BFAD5-2924-4C3A-84C1-CD28987E6B2A}" type="presOf" srcId="{BFC6C118-1BF6-4D2B-9946-1FEFE3795029}" destId="{ABB745CF-DBD8-45CB-9BF4-02FB0E4520B6}" srcOrd="1" destOrd="3" presId="urn:microsoft.com/office/officeart/2005/8/layout/hList7#1"/>
    <dgm:cxn modelId="{BD18FF9B-E5A6-47CA-97DA-9528991C48F4}" srcId="{24C999D7-CFB3-43AD-802C-87009D5BD714}" destId="{24F6FE4F-1B5D-41F1-B9D1-895DC0D9BD03}" srcOrd="1" destOrd="0" parTransId="{A1654757-157A-4CF0-8212-C5E18F1E3B06}" sibTransId="{4F0E0B1E-4D66-4B3F-9EB0-4890B2F48FFD}"/>
    <dgm:cxn modelId="{81511F11-06E3-4B9B-9376-7F1F2C4E4E6A}" srcId="{5DB279F7-C5EC-4826-9A3D-FF141D52FF46}" destId="{BFC6C118-1BF6-4D2B-9946-1FEFE3795029}" srcOrd="2" destOrd="0" parTransId="{18BB22B3-C809-41A7-803C-B2154BC58D3A}" sibTransId="{A5A46AA1-BED8-4C7C-A2E9-BC45B3DAD7D2}"/>
    <dgm:cxn modelId="{9CC2A9F8-D63C-4636-B8A5-35C8EB0899FF}" srcId="{BFC6C118-1BF6-4D2B-9946-1FEFE3795029}" destId="{16E34D6C-4C5C-48F5-ACB2-E99E48657E5E}" srcOrd="0" destOrd="0" parTransId="{0929A3B8-96FF-4114-8B9A-48F47CF47447}" sibTransId="{1812ECA6-A757-428B-AE4C-5942432825AC}"/>
    <dgm:cxn modelId="{11FBE072-15B4-49E3-9933-9618FAFB28E3}" srcId="{CC169EED-EB1D-4959-B0B1-9D554300F66A}" destId="{911B5F28-D508-4CEF-8CED-5EEFF7EBF95C}" srcOrd="1" destOrd="0" parTransId="{92BB9FDC-82A8-493F-9110-AB8EC42FBD1E}" sibTransId="{1F5B8004-597F-4988-A982-1664C0B74D3B}"/>
    <dgm:cxn modelId="{C98D7F1F-0271-434A-AE12-5D8D5CCB5B68}" type="presOf" srcId="{24F6FE4F-1B5D-41F1-B9D1-895DC0D9BD03}" destId="{5C2A9A18-468D-44AB-A920-F4F979315934}" srcOrd="1" destOrd="2" presId="urn:microsoft.com/office/officeart/2005/8/layout/hList7#1"/>
    <dgm:cxn modelId="{F0F1FEAD-89F0-4929-BBFB-EF56D27405C7}" type="presOf" srcId="{E4D4A2A4-7AB1-44A7-9AF3-D284DC98D2AD}" destId="{41D59AF0-B170-4115-AE0F-C7F948F8C6C0}" srcOrd="1" destOrd="1" presId="urn:microsoft.com/office/officeart/2005/8/layout/hList7#1"/>
    <dgm:cxn modelId="{936F5B32-E776-4C3E-ADBE-0FE7484A5C8D}" type="presOf" srcId="{1F5B8004-597F-4988-A982-1664C0B74D3B}" destId="{D2F94505-9261-47C8-A754-B510A205B247}" srcOrd="0" destOrd="0" presId="urn:microsoft.com/office/officeart/2005/8/layout/hList7#1"/>
    <dgm:cxn modelId="{290EA1D5-2BDC-46DF-BB71-A420941E5CC7}" type="presOf" srcId="{5DB279F7-C5EC-4826-9A3D-FF141D52FF46}" destId="{ABB745CF-DBD8-45CB-9BF4-02FB0E4520B6}" srcOrd="1" destOrd="0" presId="urn:microsoft.com/office/officeart/2005/8/layout/hList7#1"/>
    <dgm:cxn modelId="{647E1B09-9AC6-41ED-9FCF-0F880198F0D3}" type="presOf" srcId="{79FA2732-639D-446C-B27A-F5F7535FB6AD}" destId="{41D59AF0-B170-4115-AE0F-C7F948F8C6C0}" srcOrd="1" destOrd="2" presId="urn:microsoft.com/office/officeart/2005/8/layout/hList7#1"/>
    <dgm:cxn modelId="{2CF01128-2A04-4821-9023-DFC7E1F45239}" srcId="{911B5F28-D508-4CEF-8CED-5EEFF7EBF95C}" destId="{7EDD8B18-19B9-4040-BC7C-C4193CD7D547}" srcOrd="0" destOrd="0" parTransId="{ABE77E4D-CE91-4D65-9722-3E7A28AE1ACA}" sibTransId="{14C64064-B365-4623-9202-686BB9F37C17}"/>
    <dgm:cxn modelId="{1BFD523C-25FD-48AC-9783-901C254AB94D}" type="presOf" srcId="{72D26C07-EFB0-4146-A153-1494A7BB14C2}" destId="{ABB745CF-DBD8-45CB-9BF4-02FB0E4520B6}" srcOrd="1" destOrd="1" presId="urn:microsoft.com/office/officeart/2005/8/layout/hList7#1"/>
    <dgm:cxn modelId="{AC9643D7-62C1-45D1-AD63-F9DFF57A6357}" srcId="{7A2E36DC-15A9-4612-8AAB-8DC813EC14D5}" destId="{E4D4A2A4-7AB1-44A7-9AF3-D284DC98D2AD}" srcOrd="0" destOrd="0" parTransId="{9152E5EF-B03B-49E6-BABB-D3506B9125D8}" sibTransId="{DF981196-4F29-4B35-B58F-84E8F0779F35}"/>
    <dgm:cxn modelId="{62BE066B-DD65-4B01-976E-DBC71FFA4323}" type="presOf" srcId="{BFC6C118-1BF6-4D2B-9946-1FEFE3795029}" destId="{DA3F1F0B-088D-4B16-B681-9A60D8F64241}" srcOrd="0" destOrd="3" presId="urn:microsoft.com/office/officeart/2005/8/layout/hList7#1"/>
    <dgm:cxn modelId="{F245D8D2-C2EA-46A7-893B-620DFE685C99}" type="presOf" srcId="{911B5F28-D508-4CEF-8CED-5EEFF7EBF95C}" destId="{FDA3C9F6-78A7-43E7-8D8D-33B4B5890CA6}" srcOrd="1" destOrd="0" presId="urn:microsoft.com/office/officeart/2005/8/layout/hList7#1"/>
    <dgm:cxn modelId="{DEA22AF0-2C16-497A-8215-191972A0628E}" type="presOf" srcId="{79FA2732-639D-446C-B27A-F5F7535FB6AD}" destId="{F4D00294-3AFF-4152-B982-F1533A4FE867}" srcOrd="0" destOrd="2" presId="urn:microsoft.com/office/officeart/2005/8/layout/hList7#1"/>
    <dgm:cxn modelId="{BFB9CA3D-09B0-4687-B96E-202C74376D45}" type="presOf" srcId="{24C999D7-CFB3-43AD-802C-87009D5BD714}" destId="{5C2A9A18-468D-44AB-A920-F4F979315934}" srcOrd="1" destOrd="0" presId="urn:microsoft.com/office/officeart/2005/8/layout/hList7#1"/>
    <dgm:cxn modelId="{D6C4A9EF-4D62-44B7-A542-F07EEA4D910C}" type="presOf" srcId="{AC48567C-F2B3-493C-989C-F0EBADA3D5E8}" destId="{DFA9CFDB-42DA-42EB-9235-5603A65EAE40}" srcOrd="0" destOrd="2" presId="urn:microsoft.com/office/officeart/2005/8/layout/hList7#1"/>
    <dgm:cxn modelId="{177283A9-25B1-4592-AA60-4CD2E5ED5E38}" srcId="{5DB279F7-C5EC-4826-9A3D-FF141D52FF46}" destId="{BA592F7F-8276-460B-9B8B-785D56106F6C}" srcOrd="1" destOrd="0" parTransId="{6D7BE0C9-7D9A-4AA0-A2C3-D7F4BDA9F426}" sibTransId="{019EDE61-4C9A-4BB1-9CE5-B5757457B267}"/>
    <dgm:cxn modelId="{3CBB61A0-96E0-43C3-8C6B-AF18FACB73D8}" type="presOf" srcId="{7EDD8B18-19B9-4040-BC7C-C4193CD7D547}" destId="{DFA9CFDB-42DA-42EB-9235-5603A65EAE40}" srcOrd="0" destOrd="1" presId="urn:microsoft.com/office/officeart/2005/8/layout/hList7#1"/>
    <dgm:cxn modelId="{E3EE2A13-5730-4BAA-8D12-4FD96722FCD6}" type="presOf" srcId="{5DB279F7-C5EC-4826-9A3D-FF141D52FF46}" destId="{DA3F1F0B-088D-4B16-B681-9A60D8F64241}" srcOrd="0" destOrd="0" presId="urn:microsoft.com/office/officeart/2005/8/layout/hList7#1"/>
    <dgm:cxn modelId="{D8C4D235-CD7E-475F-B5A1-72E44ED5AB4A}" srcId="{CC169EED-EB1D-4959-B0B1-9D554300F66A}" destId="{24C999D7-CFB3-43AD-802C-87009D5BD714}" srcOrd="0" destOrd="0" parTransId="{5888340E-34F0-4800-8C99-E2EB16F55177}" sibTransId="{26717ACB-66B8-4F62-A3F4-48E694C5E976}"/>
    <dgm:cxn modelId="{45E4DE25-D983-49D0-A0DB-58F1E67EF3C6}" type="presOf" srcId="{BA592F7F-8276-460B-9B8B-785D56106F6C}" destId="{ABB745CF-DBD8-45CB-9BF4-02FB0E4520B6}" srcOrd="1" destOrd="2" presId="urn:microsoft.com/office/officeart/2005/8/layout/hList7#1"/>
    <dgm:cxn modelId="{7828BF09-BF80-4DB4-81BC-BA4C7A58CEED}" type="presOf" srcId="{E4D4A2A4-7AB1-44A7-9AF3-D284DC98D2AD}" destId="{F4D00294-3AFF-4152-B982-F1533A4FE867}" srcOrd="0" destOrd="1" presId="urn:microsoft.com/office/officeart/2005/8/layout/hList7#1"/>
    <dgm:cxn modelId="{B8E5CEC7-A349-478D-98D7-29E9CCB0C346}" type="presOf" srcId="{72D26C07-EFB0-4146-A153-1494A7BB14C2}" destId="{DA3F1F0B-088D-4B16-B681-9A60D8F64241}" srcOrd="0" destOrd="1" presId="urn:microsoft.com/office/officeart/2005/8/layout/hList7#1"/>
    <dgm:cxn modelId="{B7030DDD-401E-4A8E-AE10-29F830030D69}" type="presOf" srcId="{16E34D6C-4C5C-48F5-ACB2-E99E48657E5E}" destId="{ABB745CF-DBD8-45CB-9BF4-02FB0E4520B6}" srcOrd="1" destOrd="4" presId="urn:microsoft.com/office/officeart/2005/8/layout/hList7#1"/>
    <dgm:cxn modelId="{73DB786F-CBDC-42CE-BBD4-A1941D333180}" type="presOf" srcId="{26717ACB-66B8-4F62-A3F4-48E694C5E976}" destId="{316AAF4D-CD07-4907-ACFE-A41E20B1B669}" srcOrd="0" destOrd="0" presId="urn:microsoft.com/office/officeart/2005/8/layout/hList7#1"/>
    <dgm:cxn modelId="{84F738E6-917F-4CE3-A38B-CDA18E72AAAF}" type="presOf" srcId="{7A2E36DC-15A9-4612-8AAB-8DC813EC14D5}" destId="{F4D00294-3AFF-4152-B982-F1533A4FE867}" srcOrd="0" destOrd="0" presId="urn:microsoft.com/office/officeart/2005/8/layout/hList7#1"/>
    <dgm:cxn modelId="{FC31D963-ED60-4847-B638-73FF13558D78}" type="presParOf" srcId="{AC1E3857-6CFE-4110-A386-CAD2C13D0BBB}" destId="{A5152FCE-E44D-4D3F-BDDC-7A52D3659D75}" srcOrd="0" destOrd="0" presId="urn:microsoft.com/office/officeart/2005/8/layout/hList7#1"/>
    <dgm:cxn modelId="{2FD9BA43-D300-4D23-9C87-8DFBDBF0C31B}" type="presParOf" srcId="{AC1E3857-6CFE-4110-A386-CAD2C13D0BBB}" destId="{3B9155D4-578F-4836-9ADC-86A1E0E68A24}" srcOrd="1" destOrd="0" presId="urn:microsoft.com/office/officeart/2005/8/layout/hList7#1"/>
    <dgm:cxn modelId="{0ECE3BC8-BB65-420D-8A65-92F47BF1B185}" type="presParOf" srcId="{3B9155D4-578F-4836-9ADC-86A1E0E68A24}" destId="{F489A478-BA0A-4565-A454-17D3D8E0AAF8}" srcOrd="0" destOrd="0" presId="urn:microsoft.com/office/officeart/2005/8/layout/hList7#1"/>
    <dgm:cxn modelId="{BF2FB8F8-F72E-4FEE-AC46-03EBFB461613}" type="presParOf" srcId="{F489A478-BA0A-4565-A454-17D3D8E0AAF8}" destId="{9596FC68-BC91-4153-B96D-45D4072F9845}" srcOrd="0" destOrd="0" presId="urn:microsoft.com/office/officeart/2005/8/layout/hList7#1"/>
    <dgm:cxn modelId="{43D16D84-F6E5-40C2-867F-45C4ED57F585}" type="presParOf" srcId="{F489A478-BA0A-4565-A454-17D3D8E0AAF8}" destId="{5C2A9A18-468D-44AB-A920-F4F979315934}" srcOrd="1" destOrd="0" presId="urn:microsoft.com/office/officeart/2005/8/layout/hList7#1"/>
    <dgm:cxn modelId="{DBD070E5-AE26-40FD-92F2-9CFC7F34A11D}" type="presParOf" srcId="{F489A478-BA0A-4565-A454-17D3D8E0AAF8}" destId="{E4023AE8-69D3-48B6-8633-3F1B90958449}" srcOrd="2" destOrd="0" presId="urn:microsoft.com/office/officeart/2005/8/layout/hList7#1"/>
    <dgm:cxn modelId="{30F710FD-3FD5-4FF3-A10D-FD784F56E9FF}" type="presParOf" srcId="{F489A478-BA0A-4565-A454-17D3D8E0AAF8}" destId="{D75C9A14-3E8F-446B-ABE4-2C7B930ED937}" srcOrd="3" destOrd="0" presId="urn:microsoft.com/office/officeart/2005/8/layout/hList7#1"/>
    <dgm:cxn modelId="{8BB1B5F4-827B-41B9-9D69-7F20EECA9597}" type="presParOf" srcId="{3B9155D4-578F-4836-9ADC-86A1E0E68A24}" destId="{316AAF4D-CD07-4907-ACFE-A41E20B1B669}" srcOrd="1" destOrd="0" presId="urn:microsoft.com/office/officeart/2005/8/layout/hList7#1"/>
    <dgm:cxn modelId="{859A1F12-8F90-4F36-92E8-1AFC156BC463}" type="presParOf" srcId="{3B9155D4-578F-4836-9ADC-86A1E0E68A24}" destId="{3F048833-3CE9-4590-9606-1FF266A38FA6}" srcOrd="2" destOrd="0" presId="urn:microsoft.com/office/officeart/2005/8/layout/hList7#1"/>
    <dgm:cxn modelId="{803E6E64-99DF-47BD-AB38-D7D47A1A1C71}" type="presParOf" srcId="{3F048833-3CE9-4590-9606-1FF266A38FA6}" destId="{DFA9CFDB-42DA-42EB-9235-5603A65EAE40}" srcOrd="0" destOrd="0" presId="urn:microsoft.com/office/officeart/2005/8/layout/hList7#1"/>
    <dgm:cxn modelId="{6C88455B-746D-497D-9E34-D06B9E6B6931}" type="presParOf" srcId="{3F048833-3CE9-4590-9606-1FF266A38FA6}" destId="{FDA3C9F6-78A7-43E7-8D8D-33B4B5890CA6}" srcOrd="1" destOrd="0" presId="urn:microsoft.com/office/officeart/2005/8/layout/hList7#1"/>
    <dgm:cxn modelId="{E9EBDB37-8E6D-4B5C-83B3-29D73ECE5CAC}" type="presParOf" srcId="{3F048833-3CE9-4590-9606-1FF266A38FA6}" destId="{A96DB143-AC5E-4F52-BCC2-BA61282A82CB}" srcOrd="2" destOrd="0" presId="urn:microsoft.com/office/officeart/2005/8/layout/hList7#1"/>
    <dgm:cxn modelId="{375BA678-CDC3-4C59-99A5-BCD312A01022}" type="presParOf" srcId="{3F048833-3CE9-4590-9606-1FF266A38FA6}" destId="{32A301B4-70FF-4056-9188-95C902DE8C10}" srcOrd="3" destOrd="0" presId="urn:microsoft.com/office/officeart/2005/8/layout/hList7#1"/>
    <dgm:cxn modelId="{015B431F-DBA5-4A27-8BDB-533A20DD5DFE}" type="presParOf" srcId="{3B9155D4-578F-4836-9ADC-86A1E0E68A24}" destId="{D2F94505-9261-47C8-A754-B510A205B247}" srcOrd="3" destOrd="0" presId="urn:microsoft.com/office/officeart/2005/8/layout/hList7#1"/>
    <dgm:cxn modelId="{1383AF75-653D-408E-B349-63D519610581}" type="presParOf" srcId="{3B9155D4-578F-4836-9ADC-86A1E0E68A24}" destId="{DBB3E57F-9F9A-4174-ACC5-803343BE6824}" srcOrd="4" destOrd="0" presId="urn:microsoft.com/office/officeart/2005/8/layout/hList7#1"/>
    <dgm:cxn modelId="{E2370D3B-CE38-4788-AE0C-B25021F0933E}" type="presParOf" srcId="{DBB3E57F-9F9A-4174-ACC5-803343BE6824}" destId="{F4D00294-3AFF-4152-B982-F1533A4FE867}" srcOrd="0" destOrd="0" presId="urn:microsoft.com/office/officeart/2005/8/layout/hList7#1"/>
    <dgm:cxn modelId="{A6B5267A-5551-41E2-B5EC-E69C0ABB613B}" type="presParOf" srcId="{DBB3E57F-9F9A-4174-ACC5-803343BE6824}" destId="{41D59AF0-B170-4115-AE0F-C7F948F8C6C0}" srcOrd="1" destOrd="0" presId="urn:microsoft.com/office/officeart/2005/8/layout/hList7#1"/>
    <dgm:cxn modelId="{BC913F63-BEB1-4C87-99DA-0397F31A9C75}" type="presParOf" srcId="{DBB3E57F-9F9A-4174-ACC5-803343BE6824}" destId="{88A4D3C4-07BF-4DD5-AED4-FCA0164458FF}" srcOrd="2" destOrd="0" presId="urn:microsoft.com/office/officeart/2005/8/layout/hList7#1"/>
    <dgm:cxn modelId="{51795EC1-479F-4B15-A084-D2E10B6216BB}" type="presParOf" srcId="{DBB3E57F-9F9A-4174-ACC5-803343BE6824}" destId="{99FC49ED-BC9B-47AC-8D67-9615EF44DD4B}" srcOrd="3" destOrd="0" presId="urn:microsoft.com/office/officeart/2005/8/layout/hList7#1"/>
    <dgm:cxn modelId="{2D92755D-2AF2-4CE7-A3AE-FC0927475C88}" type="presParOf" srcId="{3B9155D4-578F-4836-9ADC-86A1E0E68A24}" destId="{1C081901-C846-40FD-8D08-D861A8FF736C}" srcOrd="5" destOrd="0" presId="urn:microsoft.com/office/officeart/2005/8/layout/hList7#1"/>
    <dgm:cxn modelId="{BDDF0D9C-4577-4972-B7C2-1472785B04F9}" type="presParOf" srcId="{3B9155D4-578F-4836-9ADC-86A1E0E68A24}" destId="{6F058C05-B6DC-4F45-8D2E-66985B88015F}" srcOrd="6" destOrd="0" presId="urn:microsoft.com/office/officeart/2005/8/layout/hList7#1"/>
    <dgm:cxn modelId="{EDB62729-2CF7-435D-86EF-DD2B55F6BAD9}" type="presParOf" srcId="{6F058C05-B6DC-4F45-8D2E-66985B88015F}" destId="{DA3F1F0B-088D-4B16-B681-9A60D8F64241}" srcOrd="0" destOrd="0" presId="urn:microsoft.com/office/officeart/2005/8/layout/hList7#1"/>
    <dgm:cxn modelId="{C9753AB6-A892-4CD0-90D3-49B5EE20D09D}" type="presParOf" srcId="{6F058C05-B6DC-4F45-8D2E-66985B88015F}" destId="{ABB745CF-DBD8-45CB-9BF4-02FB0E4520B6}" srcOrd="1" destOrd="0" presId="urn:microsoft.com/office/officeart/2005/8/layout/hList7#1"/>
    <dgm:cxn modelId="{68DD8B90-6510-45D9-B475-2712825C0A08}" type="presParOf" srcId="{6F058C05-B6DC-4F45-8D2E-66985B88015F}" destId="{91069939-F919-4110-9774-93320CC9E3B9}" srcOrd="2" destOrd="0" presId="urn:microsoft.com/office/officeart/2005/8/layout/hList7#1"/>
    <dgm:cxn modelId="{2A14536F-EF4A-4166-959B-9D8E57E8ABA8}" type="presParOf" srcId="{6F058C05-B6DC-4F45-8D2E-66985B88015F}" destId="{0DE16C29-4F7F-42ED-BC88-EB96D65955F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B87CE-4F8C-45B7-A73F-D5CEDBFD70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54233-5454-48CD-971F-5105EDA465E5}">
      <dgm:prSet/>
      <dgm:spPr/>
      <dgm:t>
        <a:bodyPr/>
        <a:lstStyle/>
        <a:p>
          <a:pPr rtl="0"/>
          <a:r>
            <a:rPr lang="en-US" b="1" dirty="0" smtClean="0"/>
            <a:t>ZERO TOLERANCE</a:t>
          </a:r>
          <a:endParaRPr lang="en-US" b="1" dirty="0"/>
        </a:p>
      </dgm:t>
    </dgm:pt>
    <dgm:pt modelId="{027E2FF8-40D7-4248-BBC7-F6299DA9855C}" type="parTrans" cxnId="{E8705AC0-17A6-43BD-8B9D-DD8BB02CEDF3}">
      <dgm:prSet/>
      <dgm:spPr/>
      <dgm:t>
        <a:bodyPr/>
        <a:lstStyle/>
        <a:p>
          <a:endParaRPr lang="en-US"/>
        </a:p>
      </dgm:t>
    </dgm:pt>
    <dgm:pt modelId="{5E531AC5-C030-4FA4-97AA-76AA802F2BE9}" type="sibTrans" cxnId="{E8705AC0-17A6-43BD-8B9D-DD8BB02CEDF3}">
      <dgm:prSet/>
      <dgm:spPr/>
      <dgm:t>
        <a:bodyPr/>
        <a:lstStyle/>
        <a:p>
          <a:endParaRPr lang="en-US"/>
        </a:p>
      </dgm:t>
    </dgm:pt>
    <dgm:pt modelId="{B2A88C47-08EB-4189-9C50-8CAF98CD964F}">
      <dgm:prSet/>
      <dgm:spPr/>
      <dgm:t>
        <a:bodyPr/>
        <a:lstStyle/>
        <a:p>
          <a:pPr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Discipline</a:t>
          </a:r>
          <a:endParaRPr lang="en-US" b="1" dirty="0"/>
        </a:p>
      </dgm:t>
    </dgm:pt>
    <dgm:pt modelId="{8B5A921E-C343-44F7-A3AB-4ED4F27D8BA6}" type="parTrans" cxnId="{41BC8084-E4CB-40FF-8E72-B646DAC30A8E}">
      <dgm:prSet/>
      <dgm:spPr/>
      <dgm:t>
        <a:bodyPr/>
        <a:lstStyle/>
        <a:p>
          <a:endParaRPr lang="en-US"/>
        </a:p>
      </dgm:t>
    </dgm:pt>
    <dgm:pt modelId="{660ED33E-D481-46A6-8854-CE6CC73005A6}" type="sibTrans" cxnId="{41BC8084-E4CB-40FF-8E72-B646DAC30A8E}">
      <dgm:prSet/>
      <dgm:spPr/>
      <dgm:t>
        <a:bodyPr/>
        <a:lstStyle/>
        <a:p>
          <a:endParaRPr lang="en-US"/>
        </a:p>
      </dgm:t>
    </dgm:pt>
    <dgm:pt modelId="{1438DCFF-977B-457C-AC2C-3337E53039EA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7 AM Detention</a:t>
          </a:r>
          <a:endParaRPr lang="en-US" dirty="0"/>
        </a:p>
      </dgm:t>
    </dgm:pt>
    <dgm:pt modelId="{A37B3FE5-6E47-4FD3-A956-CD1ED4E5A123}" type="parTrans" cxnId="{67DADCF7-840C-491B-8034-71B70E41B1B8}">
      <dgm:prSet/>
      <dgm:spPr/>
      <dgm:t>
        <a:bodyPr/>
        <a:lstStyle/>
        <a:p>
          <a:endParaRPr lang="en-US"/>
        </a:p>
      </dgm:t>
    </dgm:pt>
    <dgm:pt modelId="{B122DC4D-3D2F-443B-8968-9ACD62FD127D}" type="sibTrans" cxnId="{67DADCF7-840C-491B-8034-71B70E41B1B8}">
      <dgm:prSet/>
      <dgm:spPr/>
      <dgm:t>
        <a:bodyPr/>
        <a:lstStyle/>
        <a:p>
          <a:endParaRPr lang="en-US"/>
        </a:p>
      </dgm:t>
    </dgm:pt>
    <dgm:pt modelId="{61712828-9EA0-448C-9DD9-4749B10A2FA1}">
      <dgm:prSet/>
      <dgm:spPr/>
      <dgm:t>
        <a:bodyPr/>
        <a:lstStyle/>
        <a:p>
          <a:pPr marL="171450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08EEBCFB-26E7-4DCD-A0D6-027272D0E981}" type="parTrans" cxnId="{7BC94F6B-3CDB-4432-A586-53890B00EACB}">
      <dgm:prSet/>
      <dgm:spPr/>
      <dgm:t>
        <a:bodyPr/>
        <a:lstStyle/>
        <a:p>
          <a:endParaRPr lang="en-US"/>
        </a:p>
      </dgm:t>
    </dgm:pt>
    <dgm:pt modelId="{17AA62E3-8527-41EA-81B7-4D56408608A6}" type="sibTrans" cxnId="{7BC94F6B-3CDB-4432-A586-53890B00EACB}">
      <dgm:prSet/>
      <dgm:spPr/>
      <dgm:t>
        <a:bodyPr/>
        <a:lstStyle/>
        <a:p>
          <a:endParaRPr lang="en-US"/>
        </a:p>
      </dgm:t>
    </dgm:pt>
    <dgm:pt modelId="{0BEC8F17-89E8-44CA-93A0-D2F1B1938E51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In School Suspension</a:t>
          </a:r>
          <a:endParaRPr lang="en-US" dirty="0"/>
        </a:p>
      </dgm:t>
    </dgm:pt>
    <dgm:pt modelId="{2ABF0F10-DF43-4816-B9A3-F69C705E6016}" type="parTrans" cxnId="{DDB6789F-7A2F-4A59-813F-9B317924A11C}">
      <dgm:prSet/>
      <dgm:spPr/>
      <dgm:t>
        <a:bodyPr/>
        <a:lstStyle/>
        <a:p>
          <a:endParaRPr lang="en-US"/>
        </a:p>
      </dgm:t>
    </dgm:pt>
    <dgm:pt modelId="{1DD53EFA-5C47-4D4A-8171-E701D47BBBE4}" type="sibTrans" cxnId="{DDB6789F-7A2F-4A59-813F-9B317924A11C}">
      <dgm:prSet/>
      <dgm:spPr/>
      <dgm:t>
        <a:bodyPr/>
        <a:lstStyle/>
        <a:p>
          <a:endParaRPr lang="en-US"/>
        </a:p>
      </dgm:t>
    </dgm:pt>
    <dgm:pt modelId="{78FC998A-AB08-4DEE-A465-6621E42F96B2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Out of School Suspension</a:t>
          </a:r>
          <a:endParaRPr lang="en-US" dirty="0"/>
        </a:p>
      </dgm:t>
    </dgm:pt>
    <dgm:pt modelId="{6AFAA362-1BD0-408B-87DC-46FE2CF414F6}" type="parTrans" cxnId="{B2C20F26-1515-4F51-9D06-08EC73E33896}">
      <dgm:prSet/>
      <dgm:spPr/>
      <dgm:t>
        <a:bodyPr/>
        <a:lstStyle/>
        <a:p>
          <a:endParaRPr lang="en-US"/>
        </a:p>
      </dgm:t>
    </dgm:pt>
    <dgm:pt modelId="{EBCB96BD-6966-4EF2-9F62-0370BC5FA271}" type="sibTrans" cxnId="{B2C20F26-1515-4F51-9D06-08EC73E33896}">
      <dgm:prSet/>
      <dgm:spPr/>
      <dgm:t>
        <a:bodyPr/>
        <a:lstStyle/>
        <a:p>
          <a:endParaRPr lang="en-US"/>
        </a:p>
      </dgm:t>
    </dgm:pt>
    <dgm:pt modelId="{3A7FD077-5B9F-4376-9312-E0F93194E922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Expulsion</a:t>
          </a:r>
          <a:endParaRPr lang="en-US" dirty="0"/>
        </a:p>
      </dgm:t>
    </dgm:pt>
    <dgm:pt modelId="{9D23E9D8-54F5-4880-B803-B686152BF8BE}" type="parTrans" cxnId="{7AC242CD-5FF1-4074-AD4E-F988F9710B6D}">
      <dgm:prSet/>
      <dgm:spPr/>
      <dgm:t>
        <a:bodyPr/>
        <a:lstStyle/>
        <a:p>
          <a:endParaRPr lang="en-US"/>
        </a:p>
      </dgm:t>
    </dgm:pt>
    <dgm:pt modelId="{3CC85EE8-59DA-4C9C-B8CD-2D71E085060E}" type="sibTrans" cxnId="{7AC242CD-5FF1-4074-AD4E-F988F9710B6D}">
      <dgm:prSet/>
      <dgm:spPr/>
      <dgm:t>
        <a:bodyPr/>
        <a:lstStyle/>
        <a:p>
          <a:endParaRPr lang="en-US"/>
        </a:p>
      </dgm:t>
    </dgm:pt>
    <dgm:pt modelId="{A40E99C6-9BDD-489A-9CCF-11271E92F0AB}" type="pres">
      <dgm:prSet presAssocID="{7DAB87CE-4F8C-45B7-A73F-D5CEDBFD70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B0BE4-43C3-40D5-902B-57B322CE4BAA}" type="pres">
      <dgm:prSet presAssocID="{F5C54233-5454-48CD-971F-5105EDA465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BF7F-3159-4D5D-BCCB-0CA56D33AA02}" type="pres">
      <dgm:prSet presAssocID="{5E531AC5-C030-4FA4-97AA-76AA802F2BE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E05DB06-A5C4-432D-82DE-5DD376A64772}" type="pres">
      <dgm:prSet presAssocID="{5E531AC5-C030-4FA4-97AA-76AA802F2BE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6D3DA31-584B-4E37-A5DA-132A876C7965}" type="pres">
      <dgm:prSet presAssocID="{B2A88C47-08EB-4189-9C50-8CAF98CD96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242CD-5FF1-4074-AD4E-F988F9710B6D}" srcId="{B2A88C47-08EB-4189-9C50-8CAF98CD964F}" destId="{3A7FD077-5B9F-4376-9312-E0F93194E922}" srcOrd="3" destOrd="0" parTransId="{9D23E9D8-54F5-4880-B803-B686152BF8BE}" sibTransId="{3CC85EE8-59DA-4C9C-B8CD-2D71E085060E}"/>
    <dgm:cxn modelId="{6A0F7273-BA88-4089-BF1A-8C5C6577E230}" type="presOf" srcId="{5E531AC5-C030-4FA4-97AA-76AA802F2BE9}" destId="{3D0BBF7F-3159-4D5D-BCCB-0CA56D33AA02}" srcOrd="0" destOrd="0" presId="urn:microsoft.com/office/officeart/2005/8/layout/process1"/>
    <dgm:cxn modelId="{A6F63A21-3A62-4D59-85E2-22FABA966A84}" type="presOf" srcId="{0BEC8F17-89E8-44CA-93A0-D2F1B1938E51}" destId="{36D3DA31-584B-4E37-A5DA-132A876C7965}" srcOrd="0" destOrd="2" presId="urn:microsoft.com/office/officeart/2005/8/layout/process1"/>
    <dgm:cxn modelId="{1C55BD88-167F-4DAB-92DC-829B84847BFF}" type="presOf" srcId="{5E531AC5-C030-4FA4-97AA-76AA802F2BE9}" destId="{5E05DB06-A5C4-432D-82DE-5DD376A64772}" srcOrd="1" destOrd="0" presId="urn:microsoft.com/office/officeart/2005/8/layout/process1"/>
    <dgm:cxn modelId="{B2C20F26-1515-4F51-9D06-08EC73E33896}" srcId="{B2A88C47-08EB-4189-9C50-8CAF98CD964F}" destId="{78FC998A-AB08-4DEE-A465-6621E42F96B2}" srcOrd="2" destOrd="0" parTransId="{6AFAA362-1BD0-408B-87DC-46FE2CF414F6}" sibTransId="{EBCB96BD-6966-4EF2-9F62-0370BC5FA271}"/>
    <dgm:cxn modelId="{9F38CD2D-2CA7-434F-B4DB-DFA56BC42E0D}" type="presOf" srcId="{B2A88C47-08EB-4189-9C50-8CAF98CD964F}" destId="{36D3DA31-584B-4E37-A5DA-132A876C7965}" srcOrd="0" destOrd="0" presId="urn:microsoft.com/office/officeart/2005/8/layout/process1"/>
    <dgm:cxn modelId="{F5D56B52-987E-4703-9A1F-F8185670CBED}" type="presOf" srcId="{F5C54233-5454-48CD-971F-5105EDA465E5}" destId="{D71B0BE4-43C3-40D5-902B-57B322CE4BAA}" srcOrd="0" destOrd="0" presId="urn:microsoft.com/office/officeart/2005/8/layout/process1"/>
    <dgm:cxn modelId="{E8B72CEC-3826-47B3-90D4-1C097B12228E}" type="presOf" srcId="{78FC998A-AB08-4DEE-A465-6621E42F96B2}" destId="{36D3DA31-584B-4E37-A5DA-132A876C7965}" srcOrd="0" destOrd="3" presId="urn:microsoft.com/office/officeart/2005/8/layout/process1"/>
    <dgm:cxn modelId="{41BC8084-E4CB-40FF-8E72-B646DAC30A8E}" srcId="{7DAB87CE-4F8C-45B7-A73F-D5CEDBFD703A}" destId="{B2A88C47-08EB-4189-9C50-8CAF98CD964F}" srcOrd="1" destOrd="0" parTransId="{8B5A921E-C343-44F7-A3AB-4ED4F27D8BA6}" sibTransId="{660ED33E-D481-46A6-8854-CE6CC73005A6}"/>
    <dgm:cxn modelId="{E8705AC0-17A6-43BD-8B9D-DD8BB02CEDF3}" srcId="{7DAB87CE-4F8C-45B7-A73F-D5CEDBFD703A}" destId="{F5C54233-5454-48CD-971F-5105EDA465E5}" srcOrd="0" destOrd="0" parTransId="{027E2FF8-40D7-4248-BBC7-F6299DA9855C}" sibTransId="{5E531AC5-C030-4FA4-97AA-76AA802F2BE9}"/>
    <dgm:cxn modelId="{101A8915-CE93-4841-B084-882E86F8DED9}" type="presOf" srcId="{3A7FD077-5B9F-4376-9312-E0F93194E922}" destId="{36D3DA31-584B-4E37-A5DA-132A876C7965}" srcOrd="0" destOrd="4" presId="urn:microsoft.com/office/officeart/2005/8/layout/process1"/>
    <dgm:cxn modelId="{7BC94F6B-3CDB-4432-A586-53890B00EACB}" srcId="{B2A88C47-08EB-4189-9C50-8CAF98CD964F}" destId="{61712828-9EA0-448C-9DD9-4749B10A2FA1}" srcOrd="4" destOrd="0" parTransId="{08EEBCFB-26E7-4DCD-A0D6-027272D0E981}" sibTransId="{17AA62E3-8527-41EA-81B7-4D56408608A6}"/>
    <dgm:cxn modelId="{67DADCF7-840C-491B-8034-71B70E41B1B8}" srcId="{B2A88C47-08EB-4189-9C50-8CAF98CD964F}" destId="{1438DCFF-977B-457C-AC2C-3337E53039EA}" srcOrd="0" destOrd="0" parTransId="{A37B3FE5-6E47-4FD3-A956-CD1ED4E5A123}" sibTransId="{B122DC4D-3D2F-443B-8968-9ACD62FD127D}"/>
    <dgm:cxn modelId="{12412574-82A9-42B5-B46C-CE3CCC9902F3}" type="presOf" srcId="{61712828-9EA0-448C-9DD9-4749B10A2FA1}" destId="{36D3DA31-584B-4E37-A5DA-132A876C7965}" srcOrd="0" destOrd="5" presId="urn:microsoft.com/office/officeart/2005/8/layout/process1"/>
    <dgm:cxn modelId="{CC431364-2006-4AD4-BB63-BD8114FE709E}" type="presOf" srcId="{7DAB87CE-4F8C-45B7-A73F-D5CEDBFD703A}" destId="{A40E99C6-9BDD-489A-9CCF-11271E92F0AB}" srcOrd="0" destOrd="0" presId="urn:microsoft.com/office/officeart/2005/8/layout/process1"/>
    <dgm:cxn modelId="{19F76F48-BC2D-4901-B127-079D1DD2E5C4}" type="presOf" srcId="{1438DCFF-977B-457C-AC2C-3337E53039EA}" destId="{36D3DA31-584B-4E37-A5DA-132A876C7965}" srcOrd="0" destOrd="1" presId="urn:microsoft.com/office/officeart/2005/8/layout/process1"/>
    <dgm:cxn modelId="{DDB6789F-7A2F-4A59-813F-9B317924A11C}" srcId="{B2A88C47-08EB-4189-9C50-8CAF98CD964F}" destId="{0BEC8F17-89E8-44CA-93A0-D2F1B1938E51}" srcOrd="1" destOrd="0" parTransId="{2ABF0F10-DF43-4816-B9A3-F69C705E6016}" sibTransId="{1DD53EFA-5C47-4D4A-8171-E701D47BBBE4}"/>
    <dgm:cxn modelId="{197B3011-4922-4304-9E15-2A2720BE4A2C}" type="presParOf" srcId="{A40E99C6-9BDD-489A-9CCF-11271E92F0AB}" destId="{D71B0BE4-43C3-40D5-902B-57B322CE4BAA}" srcOrd="0" destOrd="0" presId="urn:microsoft.com/office/officeart/2005/8/layout/process1"/>
    <dgm:cxn modelId="{0CA08E40-11B4-4A86-9E7A-68632E690574}" type="presParOf" srcId="{A40E99C6-9BDD-489A-9CCF-11271E92F0AB}" destId="{3D0BBF7F-3159-4D5D-BCCB-0CA56D33AA02}" srcOrd="1" destOrd="0" presId="urn:microsoft.com/office/officeart/2005/8/layout/process1"/>
    <dgm:cxn modelId="{0820DC7A-EBFF-4736-9DA5-808964228C7A}" type="presParOf" srcId="{3D0BBF7F-3159-4D5D-BCCB-0CA56D33AA02}" destId="{5E05DB06-A5C4-432D-82DE-5DD376A64772}" srcOrd="0" destOrd="0" presId="urn:microsoft.com/office/officeart/2005/8/layout/process1"/>
    <dgm:cxn modelId="{4BEDB16C-5ED8-4C58-BE15-FAB1A7176180}" type="presParOf" srcId="{A40E99C6-9BDD-489A-9CCF-11271E92F0AB}" destId="{36D3DA31-584B-4E37-A5DA-132A876C79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DC253-EE2D-4876-9037-65685C992F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25D5C-50F8-4654-A510-C98AADA04BF8}">
      <dgm:prSet/>
      <dgm:spPr/>
      <dgm:t>
        <a:bodyPr/>
        <a:lstStyle/>
        <a:p>
          <a:pPr rtl="0"/>
          <a:r>
            <a:rPr lang="en-US" dirty="0" smtClean="0"/>
            <a:t>Steinmetz Support Group</a:t>
          </a:r>
          <a:endParaRPr lang="en-US" dirty="0"/>
        </a:p>
      </dgm:t>
    </dgm:pt>
    <dgm:pt modelId="{456EF9AA-F4D9-45ED-A2F1-73A2C2258A9B}" type="parTrans" cxnId="{3DA7D523-5FE3-4218-A6DD-4FA2992F405C}">
      <dgm:prSet/>
      <dgm:spPr/>
      <dgm:t>
        <a:bodyPr/>
        <a:lstStyle/>
        <a:p>
          <a:endParaRPr lang="en-US"/>
        </a:p>
      </dgm:t>
    </dgm:pt>
    <dgm:pt modelId="{593730D6-3175-455C-A270-6A9CE3228ACB}" type="sibTrans" cxnId="{3DA7D523-5FE3-4218-A6DD-4FA2992F405C}">
      <dgm:prSet/>
      <dgm:spPr/>
      <dgm:t>
        <a:bodyPr/>
        <a:lstStyle/>
        <a:p>
          <a:endParaRPr lang="en-US"/>
        </a:p>
      </dgm:t>
    </dgm:pt>
    <dgm:pt modelId="{40E45829-1A9E-4DD4-A3F5-4ECA012DECE8}">
      <dgm:prSet/>
      <dgm:spPr/>
      <dgm:t>
        <a:bodyPr/>
        <a:lstStyle/>
        <a:p>
          <a:pPr rtl="0"/>
          <a:r>
            <a:rPr lang="en-US" dirty="0" smtClean="0"/>
            <a:t>Learn about support resources</a:t>
          </a:r>
          <a:endParaRPr lang="en-US" dirty="0"/>
        </a:p>
      </dgm:t>
    </dgm:pt>
    <dgm:pt modelId="{CC702D3C-40F2-4488-A339-14B23612BE92}" type="parTrans" cxnId="{24F15793-7451-4E18-B9D2-BFD66BA49272}">
      <dgm:prSet/>
      <dgm:spPr/>
      <dgm:t>
        <a:bodyPr/>
        <a:lstStyle/>
        <a:p>
          <a:endParaRPr lang="en-US"/>
        </a:p>
      </dgm:t>
    </dgm:pt>
    <dgm:pt modelId="{16154E69-3512-4025-95A8-722DA239979F}" type="sibTrans" cxnId="{24F15793-7451-4E18-B9D2-BFD66BA49272}">
      <dgm:prSet/>
      <dgm:spPr/>
      <dgm:t>
        <a:bodyPr/>
        <a:lstStyle/>
        <a:p>
          <a:endParaRPr lang="en-US"/>
        </a:p>
      </dgm:t>
    </dgm:pt>
    <dgm:pt modelId="{37D592BC-AF0B-4542-8694-4728E53E7D5D}">
      <dgm:prSet/>
      <dgm:spPr/>
      <dgm:t>
        <a:bodyPr/>
        <a:lstStyle/>
        <a:p>
          <a:pPr rtl="0"/>
          <a:r>
            <a:rPr lang="en-US" dirty="0" smtClean="0"/>
            <a:t>Review CPS graduation requirements</a:t>
          </a:r>
          <a:endParaRPr lang="en-US" dirty="0"/>
        </a:p>
      </dgm:t>
    </dgm:pt>
    <dgm:pt modelId="{1B8E3366-F349-4CFC-B776-B758172D9448}" type="parTrans" cxnId="{81688672-4A72-40A5-A836-DE1FEC54C83B}">
      <dgm:prSet/>
      <dgm:spPr/>
      <dgm:t>
        <a:bodyPr/>
        <a:lstStyle/>
        <a:p>
          <a:endParaRPr lang="en-US"/>
        </a:p>
      </dgm:t>
    </dgm:pt>
    <dgm:pt modelId="{B4BE79B0-794F-46B2-9607-82B49C4BF178}" type="sibTrans" cxnId="{81688672-4A72-40A5-A836-DE1FEC54C83B}">
      <dgm:prSet/>
      <dgm:spPr/>
      <dgm:t>
        <a:bodyPr/>
        <a:lstStyle/>
        <a:p>
          <a:endParaRPr lang="en-US"/>
        </a:p>
      </dgm:t>
    </dgm:pt>
    <dgm:pt modelId="{6B34BDD9-BE24-4A38-9337-0049861EDF50}">
      <dgm:prSet/>
      <dgm:spPr/>
      <dgm:t>
        <a:bodyPr/>
        <a:lstStyle/>
        <a:p>
          <a:pPr rtl="0"/>
          <a:r>
            <a:rPr lang="en-US" dirty="0" smtClean="0"/>
            <a:t>Not on track for graduation? Learn different ways to get academically back on track</a:t>
          </a:r>
          <a:endParaRPr lang="en-US" dirty="0"/>
        </a:p>
      </dgm:t>
    </dgm:pt>
    <dgm:pt modelId="{0724198F-622A-4686-A032-1AA33638ACDE}" type="parTrans" cxnId="{8DAE6C4A-4121-4923-AFF6-1EC4575EF0BD}">
      <dgm:prSet/>
      <dgm:spPr/>
      <dgm:t>
        <a:bodyPr/>
        <a:lstStyle/>
        <a:p>
          <a:endParaRPr lang="en-US"/>
        </a:p>
      </dgm:t>
    </dgm:pt>
    <dgm:pt modelId="{D79E2346-897D-459D-A405-C16AF67767E3}" type="sibTrans" cxnId="{8DAE6C4A-4121-4923-AFF6-1EC4575EF0BD}">
      <dgm:prSet/>
      <dgm:spPr/>
      <dgm:t>
        <a:bodyPr/>
        <a:lstStyle/>
        <a:p>
          <a:endParaRPr lang="en-US"/>
        </a:p>
      </dgm:t>
    </dgm:pt>
    <dgm:pt modelId="{13E5D1F6-3D61-4535-974E-9C4AA26DE9ED}">
      <dgm:prSet/>
      <dgm:spPr/>
      <dgm:t>
        <a:bodyPr/>
        <a:lstStyle/>
        <a:p>
          <a:pPr rtl="0"/>
          <a:r>
            <a:rPr lang="en-US" dirty="0" smtClean="0"/>
            <a:t>Do you want to get involved socially at Steinmetz? Get contact information to join different clubs and upcoming sports.  </a:t>
          </a:r>
          <a:endParaRPr lang="en-US" dirty="0"/>
        </a:p>
      </dgm:t>
    </dgm:pt>
    <dgm:pt modelId="{E76E6FC1-F79F-4947-B334-B8105B506CD9}" type="parTrans" cxnId="{F0359D14-AE32-4D8C-A9FD-CD1A949F0A77}">
      <dgm:prSet/>
      <dgm:spPr/>
      <dgm:t>
        <a:bodyPr/>
        <a:lstStyle/>
        <a:p>
          <a:endParaRPr lang="en-US"/>
        </a:p>
      </dgm:t>
    </dgm:pt>
    <dgm:pt modelId="{593B973A-A3ED-4824-8B85-C814CDA5BA99}" type="sibTrans" cxnId="{F0359D14-AE32-4D8C-A9FD-CD1A949F0A77}">
      <dgm:prSet/>
      <dgm:spPr/>
      <dgm:t>
        <a:bodyPr/>
        <a:lstStyle/>
        <a:p>
          <a:endParaRPr lang="en-US"/>
        </a:p>
      </dgm:t>
    </dgm:pt>
    <dgm:pt modelId="{58BC67A6-6D06-46AC-A30B-293C9261F9EA}">
      <dgm:prSet/>
      <dgm:spPr/>
      <dgm:t>
        <a:bodyPr/>
        <a:lstStyle/>
        <a:p>
          <a:pPr rtl="0"/>
          <a:r>
            <a:rPr lang="en-US" dirty="0" smtClean="0"/>
            <a:t>Learn about engaging healthy friendships</a:t>
          </a:r>
          <a:endParaRPr lang="en-US" dirty="0"/>
        </a:p>
      </dgm:t>
    </dgm:pt>
    <dgm:pt modelId="{DE585CA3-9598-456E-A4A6-2D115BE2263A}" type="parTrans" cxnId="{35A9E7C7-26A6-4A68-B742-7D248715B9EF}">
      <dgm:prSet/>
      <dgm:spPr/>
      <dgm:t>
        <a:bodyPr/>
        <a:lstStyle/>
        <a:p>
          <a:endParaRPr lang="en-US"/>
        </a:p>
      </dgm:t>
    </dgm:pt>
    <dgm:pt modelId="{DCE808E4-02F8-464E-B03C-09ED22AA8B26}" type="sibTrans" cxnId="{35A9E7C7-26A6-4A68-B742-7D248715B9EF}">
      <dgm:prSet/>
      <dgm:spPr/>
      <dgm:t>
        <a:bodyPr/>
        <a:lstStyle/>
        <a:p>
          <a:endParaRPr lang="en-US"/>
        </a:p>
      </dgm:t>
    </dgm:pt>
    <dgm:pt modelId="{31B4E66A-8E4E-4144-B2EF-57898D80A940}">
      <dgm:prSet/>
      <dgm:spPr/>
      <dgm:t>
        <a:bodyPr/>
        <a:lstStyle/>
        <a:p>
          <a:pPr rtl="0"/>
          <a:r>
            <a:rPr lang="en-US" dirty="0" smtClean="0"/>
            <a:t>Get to know your peers through different group activities</a:t>
          </a:r>
          <a:endParaRPr lang="en-US" dirty="0"/>
        </a:p>
      </dgm:t>
    </dgm:pt>
    <dgm:pt modelId="{0BC6FDFE-D14C-49E3-9F7A-063CD40FC85A}" type="parTrans" cxnId="{8C5AFFDD-3275-44D3-9448-5847E36FE031}">
      <dgm:prSet/>
      <dgm:spPr/>
      <dgm:t>
        <a:bodyPr/>
        <a:lstStyle/>
        <a:p>
          <a:endParaRPr lang="en-US"/>
        </a:p>
      </dgm:t>
    </dgm:pt>
    <dgm:pt modelId="{B881FF2B-DD6F-4413-9349-DFF653D4801B}" type="sibTrans" cxnId="{8C5AFFDD-3275-44D3-9448-5847E36FE031}">
      <dgm:prSet/>
      <dgm:spPr/>
      <dgm:t>
        <a:bodyPr/>
        <a:lstStyle/>
        <a:p>
          <a:endParaRPr lang="en-US"/>
        </a:p>
      </dgm:t>
    </dgm:pt>
    <dgm:pt modelId="{C0D9F058-B66A-4FF7-A562-CC3693E7A37A}">
      <dgm:prSet custT="1"/>
      <dgm:spPr/>
      <dgm:t>
        <a:bodyPr/>
        <a:lstStyle/>
        <a:p>
          <a:pPr rtl="0"/>
          <a:r>
            <a:rPr lang="en-US" sz="2800" dirty="0" smtClean="0"/>
            <a:t>If you are interested, please return the Parental Consent Form in your folder and to Room 108!</a:t>
          </a:r>
          <a:endParaRPr lang="en-US" sz="2800" dirty="0"/>
        </a:p>
      </dgm:t>
    </dgm:pt>
    <dgm:pt modelId="{9A2093CE-71C3-4F80-8CF3-A758C91BD879}" type="parTrans" cxnId="{C355DAB9-3C23-4D66-AF5C-C126FF17FF0F}">
      <dgm:prSet/>
      <dgm:spPr/>
      <dgm:t>
        <a:bodyPr/>
        <a:lstStyle/>
        <a:p>
          <a:endParaRPr lang="en-US"/>
        </a:p>
      </dgm:t>
    </dgm:pt>
    <dgm:pt modelId="{A265C698-E89E-4438-8947-E21A89766AAA}" type="sibTrans" cxnId="{C355DAB9-3C23-4D66-AF5C-C126FF17FF0F}">
      <dgm:prSet/>
      <dgm:spPr/>
      <dgm:t>
        <a:bodyPr/>
        <a:lstStyle/>
        <a:p>
          <a:endParaRPr lang="en-US"/>
        </a:p>
      </dgm:t>
    </dgm:pt>
    <dgm:pt modelId="{8C08FABA-848C-45AD-91AC-561D1BD5E3C9}" type="pres">
      <dgm:prSet presAssocID="{B3DDC253-EE2D-4876-9037-65685C992F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831286-2A3A-4482-BBD6-BF897ACE6B76}" type="pres">
      <dgm:prSet presAssocID="{FC625D5C-50F8-4654-A510-C98AADA04BF8}" presName="linNode" presStyleCnt="0"/>
      <dgm:spPr/>
    </dgm:pt>
    <dgm:pt modelId="{16B91391-8057-4EE2-BB26-9A0DA93843C0}" type="pres">
      <dgm:prSet presAssocID="{FC625D5C-50F8-4654-A510-C98AADA04BF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652A5-43E2-46D1-B2BB-97A7FA34EE58}" type="pres">
      <dgm:prSet presAssocID="{FC625D5C-50F8-4654-A510-C98AADA04BF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920F0-6835-43A4-91EE-1CAE564EF69F}" type="pres">
      <dgm:prSet presAssocID="{593730D6-3175-455C-A270-6A9CE3228ACB}" presName="sp" presStyleCnt="0"/>
      <dgm:spPr/>
    </dgm:pt>
    <dgm:pt modelId="{FF61A998-85C7-4C48-88E8-5B72F70EB34C}" type="pres">
      <dgm:prSet presAssocID="{C0D9F058-B66A-4FF7-A562-CC3693E7A37A}" presName="linNode" presStyleCnt="0"/>
      <dgm:spPr/>
    </dgm:pt>
    <dgm:pt modelId="{94851982-3FBD-414F-9162-EF163944F0EB}" type="pres">
      <dgm:prSet presAssocID="{C0D9F058-B66A-4FF7-A562-CC3693E7A37A}" presName="parentText" presStyleLbl="node1" presStyleIdx="1" presStyleCnt="2" custScaleX="244033" custLinFactNeighborX="54012" custLinFactNeighborY="9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1FD47-FC40-40C3-A03B-5C5B8DAE35ED}" type="presOf" srcId="{B3DDC253-EE2D-4876-9037-65685C992FBF}" destId="{8C08FABA-848C-45AD-91AC-561D1BD5E3C9}" srcOrd="0" destOrd="0" presId="urn:microsoft.com/office/officeart/2005/8/layout/vList5"/>
    <dgm:cxn modelId="{24F15793-7451-4E18-B9D2-BFD66BA49272}" srcId="{FC625D5C-50F8-4654-A510-C98AADA04BF8}" destId="{40E45829-1A9E-4DD4-A3F5-4ECA012DECE8}" srcOrd="0" destOrd="0" parTransId="{CC702D3C-40F2-4488-A339-14B23612BE92}" sibTransId="{16154E69-3512-4025-95A8-722DA239979F}"/>
    <dgm:cxn modelId="{3DA7D523-5FE3-4218-A6DD-4FA2992F405C}" srcId="{B3DDC253-EE2D-4876-9037-65685C992FBF}" destId="{FC625D5C-50F8-4654-A510-C98AADA04BF8}" srcOrd="0" destOrd="0" parTransId="{456EF9AA-F4D9-45ED-A2F1-73A2C2258A9B}" sibTransId="{593730D6-3175-455C-A270-6A9CE3228ACB}"/>
    <dgm:cxn modelId="{81688672-4A72-40A5-A836-DE1FEC54C83B}" srcId="{FC625D5C-50F8-4654-A510-C98AADA04BF8}" destId="{37D592BC-AF0B-4542-8694-4728E53E7D5D}" srcOrd="1" destOrd="0" parTransId="{1B8E3366-F349-4CFC-B776-B758172D9448}" sibTransId="{B4BE79B0-794F-46B2-9607-82B49C4BF178}"/>
    <dgm:cxn modelId="{3196D307-06F0-448C-B786-39FA04FC38A4}" type="presOf" srcId="{FC625D5C-50F8-4654-A510-C98AADA04BF8}" destId="{16B91391-8057-4EE2-BB26-9A0DA93843C0}" srcOrd="0" destOrd="0" presId="urn:microsoft.com/office/officeart/2005/8/layout/vList5"/>
    <dgm:cxn modelId="{2A4BF771-E202-4234-8E4D-D2A4883CD2CA}" type="presOf" srcId="{13E5D1F6-3D61-4535-974E-9C4AA26DE9ED}" destId="{AF3652A5-43E2-46D1-B2BB-97A7FA34EE58}" srcOrd="0" destOrd="3" presId="urn:microsoft.com/office/officeart/2005/8/layout/vList5"/>
    <dgm:cxn modelId="{8CD8A427-0283-4195-9289-68D24D2A66C4}" type="presOf" srcId="{31B4E66A-8E4E-4144-B2EF-57898D80A940}" destId="{AF3652A5-43E2-46D1-B2BB-97A7FA34EE58}" srcOrd="0" destOrd="5" presId="urn:microsoft.com/office/officeart/2005/8/layout/vList5"/>
    <dgm:cxn modelId="{077B9384-24DB-43BB-85D0-3B57CA197526}" type="presOf" srcId="{37D592BC-AF0B-4542-8694-4728E53E7D5D}" destId="{AF3652A5-43E2-46D1-B2BB-97A7FA34EE58}" srcOrd="0" destOrd="1" presId="urn:microsoft.com/office/officeart/2005/8/layout/vList5"/>
    <dgm:cxn modelId="{F0359D14-AE32-4D8C-A9FD-CD1A949F0A77}" srcId="{FC625D5C-50F8-4654-A510-C98AADA04BF8}" destId="{13E5D1F6-3D61-4535-974E-9C4AA26DE9ED}" srcOrd="3" destOrd="0" parTransId="{E76E6FC1-F79F-4947-B334-B8105B506CD9}" sibTransId="{593B973A-A3ED-4824-8B85-C814CDA5BA99}"/>
    <dgm:cxn modelId="{BF7CAAC2-ACF2-405E-8D88-A354671FFA6B}" type="presOf" srcId="{58BC67A6-6D06-46AC-A30B-293C9261F9EA}" destId="{AF3652A5-43E2-46D1-B2BB-97A7FA34EE58}" srcOrd="0" destOrd="4" presId="urn:microsoft.com/office/officeart/2005/8/layout/vList5"/>
    <dgm:cxn modelId="{8C5AFFDD-3275-44D3-9448-5847E36FE031}" srcId="{FC625D5C-50F8-4654-A510-C98AADA04BF8}" destId="{31B4E66A-8E4E-4144-B2EF-57898D80A940}" srcOrd="5" destOrd="0" parTransId="{0BC6FDFE-D14C-49E3-9F7A-063CD40FC85A}" sibTransId="{B881FF2B-DD6F-4413-9349-DFF653D4801B}"/>
    <dgm:cxn modelId="{2B8DF1CA-1A25-4063-AC17-8A4D12A22F78}" type="presOf" srcId="{6B34BDD9-BE24-4A38-9337-0049861EDF50}" destId="{AF3652A5-43E2-46D1-B2BB-97A7FA34EE58}" srcOrd="0" destOrd="2" presId="urn:microsoft.com/office/officeart/2005/8/layout/vList5"/>
    <dgm:cxn modelId="{E2E5173D-86D0-43CA-ACB5-A9B8883C9A52}" type="presOf" srcId="{C0D9F058-B66A-4FF7-A562-CC3693E7A37A}" destId="{94851982-3FBD-414F-9162-EF163944F0EB}" srcOrd="0" destOrd="0" presId="urn:microsoft.com/office/officeart/2005/8/layout/vList5"/>
    <dgm:cxn modelId="{757B29A6-9B26-47A0-9474-19A9AB9DF8AF}" type="presOf" srcId="{40E45829-1A9E-4DD4-A3F5-4ECA012DECE8}" destId="{AF3652A5-43E2-46D1-B2BB-97A7FA34EE58}" srcOrd="0" destOrd="0" presId="urn:microsoft.com/office/officeart/2005/8/layout/vList5"/>
    <dgm:cxn modelId="{8DAE6C4A-4121-4923-AFF6-1EC4575EF0BD}" srcId="{FC625D5C-50F8-4654-A510-C98AADA04BF8}" destId="{6B34BDD9-BE24-4A38-9337-0049861EDF50}" srcOrd="2" destOrd="0" parTransId="{0724198F-622A-4686-A032-1AA33638ACDE}" sibTransId="{D79E2346-897D-459D-A405-C16AF67767E3}"/>
    <dgm:cxn modelId="{35A9E7C7-26A6-4A68-B742-7D248715B9EF}" srcId="{FC625D5C-50F8-4654-A510-C98AADA04BF8}" destId="{58BC67A6-6D06-46AC-A30B-293C9261F9EA}" srcOrd="4" destOrd="0" parTransId="{DE585CA3-9598-456E-A4A6-2D115BE2263A}" sibTransId="{DCE808E4-02F8-464E-B03C-09ED22AA8B26}"/>
    <dgm:cxn modelId="{C355DAB9-3C23-4D66-AF5C-C126FF17FF0F}" srcId="{B3DDC253-EE2D-4876-9037-65685C992FBF}" destId="{C0D9F058-B66A-4FF7-A562-CC3693E7A37A}" srcOrd="1" destOrd="0" parTransId="{9A2093CE-71C3-4F80-8CF3-A758C91BD879}" sibTransId="{A265C698-E89E-4438-8947-E21A89766AAA}"/>
    <dgm:cxn modelId="{843C9115-7376-43F3-B255-842B6D7CDE03}" type="presParOf" srcId="{8C08FABA-848C-45AD-91AC-561D1BD5E3C9}" destId="{FA831286-2A3A-4482-BBD6-BF897ACE6B76}" srcOrd="0" destOrd="0" presId="urn:microsoft.com/office/officeart/2005/8/layout/vList5"/>
    <dgm:cxn modelId="{82DAD05E-72F1-457E-A6BB-824C7289E6F7}" type="presParOf" srcId="{FA831286-2A3A-4482-BBD6-BF897ACE6B76}" destId="{16B91391-8057-4EE2-BB26-9A0DA93843C0}" srcOrd="0" destOrd="0" presId="urn:microsoft.com/office/officeart/2005/8/layout/vList5"/>
    <dgm:cxn modelId="{F3F2E0BD-1A02-4452-869D-CD649073D033}" type="presParOf" srcId="{FA831286-2A3A-4482-BBD6-BF897ACE6B76}" destId="{AF3652A5-43E2-46D1-B2BB-97A7FA34EE58}" srcOrd="1" destOrd="0" presId="urn:microsoft.com/office/officeart/2005/8/layout/vList5"/>
    <dgm:cxn modelId="{1BC3FCE9-3455-453B-BC34-9CD4AC72F9B8}" type="presParOf" srcId="{8C08FABA-848C-45AD-91AC-561D1BD5E3C9}" destId="{55F920F0-6835-43A4-91EE-1CAE564EF69F}" srcOrd="1" destOrd="0" presId="urn:microsoft.com/office/officeart/2005/8/layout/vList5"/>
    <dgm:cxn modelId="{2C4FE3BC-1DC9-4618-A6F9-9D3F2ACEB349}" type="presParOf" srcId="{8C08FABA-848C-45AD-91AC-561D1BD5E3C9}" destId="{FF61A998-85C7-4C48-88E8-5B72F70EB34C}" srcOrd="2" destOrd="0" presId="urn:microsoft.com/office/officeart/2005/8/layout/vList5"/>
    <dgm:cxn modelId="{847CD7BB-3011-4A04-9998-0107A88E0460}" type="presParOf" srcId="{FF61A998-85C7-4C48-88E8-5B72F70EB34C}" destId="{94851982-3FBD-414F-9162-EF163944F0E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0ECF-BA59-4D17-8558-30ACF4AFDFD8}">
      <dsp:nvSpPr>
        <dsp:cNvPr id="0" name=""/>
        <dsp:cNvSpPr/>
      </dsp:nvSpPr>
      <dsp:spPr>
        <a:xfrm>
          <a:off x="0" y="499861"/>
          <a:ext cx="8229600" cy="3574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Mr. Ngo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Principal</a:t>
          </a:r>
          <a:endParaRPr lang="en-US" sz="6500" kern="1200" dirty="0"/>
        </a:p>
      </dsp:txBody>
      <dsp:txXfrm>
        <a:off x="174485" y="674346"/>
        <a:ext cx="7880630" cy="3225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FC68-BC91-4153-B96D-45D4072F9845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Where do I get my books?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Arrange a pick up time with Angel Gonzalez in the Main Office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1918" y="1810385"/>
        <a:ext cx="2011188" cy="1810385"/>
      </dsp:txXfrm>
    </dsp:sp>
    <dsp:sp modelId="{D75C9A14-3E8F-446B-ABE4-2C7B930ED937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9CFDB-42DA-42EB-9235-5603A65EAE40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Where do I get my uniform?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Go to Student Services on the first floor by the lunch room.  (By room 127)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2073443" y="1810385"/>
        <a:ext cx="2011188" cy="1810385"/>
      </dsp:txXfrm>
    </dsp:sp>
    <dsp:sp modelId="{32A301B4-70FF-4056-9188-95C902DE8C10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00294-3AFF-4152-B982-F1533A4FE867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Who do I contact for my locker?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Ms. </a:t>
          </a:r>
          <a:r>
            <a:rPr lang="en-US" sz="1100" kern="1200" dirty="0" err="1" smtClean="0"/>
            <a:t>Rupa</a:t>
          </a:r>
          <a:r>
            <a:rPr lang="en-US" sz="1100" kern="1200" dirty="0" smtClean="0"/>
            <a:t> in the Main Office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4144967" y="1810385"/>
        <a:ext cx="2011188" cy="1810385"/>
      </dsp:txXfrm>
    </dsp:sp>
    <dsp:sp modelId="{99FC49ED-BC9B-47AC-8D67-9615EF44DD4B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F1F0B-088D-4B16-B681-9A60D8F64241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Who do I contact about finding places to complete my service learning hours?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Stop by and see Ms. Eshoo in the library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6216492" y="1810385"/>
        <a:ext cx="2011188" cy="1810385"/>
      </dsp:txXfrm>
    </dsp:sp>
    <dsp:sp modelId="{0DE16C29-4F7F-42ED-BC88-EB96D65955F6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52FCE-E44D-4D3F-BDDC-7A52D3659D7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22B639-752A-401D-88D5-CC979D7C6D1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68DE42-D6B3-4F1E-A8F6-9BA96B45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Welcome to Steinmetz</a:t>
            </a:r>
            <a:br>
              <a:rPr lang="en-US" dirty="0" smtClean="0"/>
            </a:br>
            <a:r>
              <a:rPr lang="en-US" dirty="0" smtClean="0"/>
              <a:t> College Prep!!</a:t>
            </a:r>
            <a:endParaRPr lang="en-US" dirty="0"/>
          </a:p>
        </p:txBody>
      </p:sp>
      <p:pic>
        <p:nvPicPr>
          <p:cNvPr id="4" name="Picture 3" descr="SteinmetzCollegePrepHSsmal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514600"/>
            <a:ext cx="2698840" cy="2455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2602"/>
            <a:ext cx="8229600" cy="34830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Counselors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 years of English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 years of Math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 years of Science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 years of a Social Science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 year of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 years of a same Foreign Language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 year of Music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 years of Gym/JROTC (4)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 electives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 years of a CTE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Non-credit requirements (tests)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40 Service Learning Hours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ACT/Work Keys during the Junior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Consumer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Public Law (Constitution)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Driver Education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0" y="1752600"/>
            <a:ext cx="514115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24</a:t>
            </a:r>
          </a:p>
          <a:p>
            <a:pPr algn="ctr"/>
            <a:r>
              <a:rPr lang="en-U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credits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Portal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4040188" cy="762000"/>
          </a:xfrm>
        </p:spPr>
        <p:txBody>
          <a:bodyPr/>
          <a:lstStyle/>
          <a:p>
            <a:r>
              <a:rPr lang="en-US" dirty="0" smtClean="0"/>
              <a:t>www.steinmetzac.com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8200" y="5867400"/>
            <a:ext cx="4041775" cy="762000"/>
          </a:xfrm>
        </p:spPr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0177" t="3652" r="32458" b="19564"/>
          <a:stretch>
            <a:fillRect/>
          </a:stretch>
        </p:blipFill>
        <p:spPr bwMode="auto">
          <a:xfrm>
            <a:off x="304800" y="11430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40024" t="36398" r="40130" b="37314"/>
          <a:stretch>
            <a:fillRect/>
          </a:stretch>
        </p:blipFill>
        <p:spPr bwMode="auto">
          <a:xfrm>
            <a:off x="4876800" y="1981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79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Discipline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Frierson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Dean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Room 118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51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think I still need some additional support…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 Time!</a:t>
            </a:r>
            <a:endParaRPr lang="en-US" dirty="0"/>
          </a:p>
        </p:txBody>
      </p:sp>
      <p:pic>
        <p:nvPicPr>
          <p:cNvPr id="6" name="Picture 5" descr="steinmetz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362200"/>
            <a:ext cx="85344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You are now a Steinmetz</a:t>
            </a:r>
          </a:p>
          <a:p>
            <a:pPr algn="ctr">
              <a:buNone/>
            </a:pPr>
            <a:r>
              <a:rPr lang="en-US" sz="5400" dirty="0" smtClean="0"/>
              <a:t>STREAK!!!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Get EXCITED… </a:t>
            </a:r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 rot="508670">
            <a:off x="3989973" y="1403360"/>
            <a:ext cx="1577620" cy="15247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pocampo\Local Settings\Temporary Internet Files\Content.IE5\SKRAJN42\dglxasse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64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It’s time for Get to Know You Bingo!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to Know Each Other…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 rot="252531">
            <a:off x="5943600" y="1371600"/>
            <a:ext cx="685800" cy="6858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616031">
            <a:off x="4876800" y="44958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20862415">
            <a:off x="2579745" y="1665346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1034163">
            <a:off x="304800" y="4648200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20969802">
            <a:off x="8401439" y="56762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489469">
            <a:off x="91117" y="1005517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20575483">
            <a:off x="8162770" y="549577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20518894">
            <a:off x="2590800" y="5029200"/>
            <a:ext cx="685800" cy="6858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1613171">
            <a:off x="7848600" y="1676400"/>
            <a:ext cx="685800" cy="685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21108703">
            <a:off x="45342" y="2331343"/>
            <a:ext cx="685800" cy="6858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1537324">
            <a:off x="6972563" y="3848363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703397">
            <a:off x="6477000" y="5791200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Message from…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Helpful Resources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Service Learning Hours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105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Ten hours are required per year.</a:t>
            </a:r>
          </a:p>
          <a:p>
            <a:pPr algn="r"/>
            <a:r>
              <a:rPr lang="en-US" sz="2000" dirty="0" smtClean="0"/>
              <a:t> 40 Project Based hours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85800" y="1676400"/>
            <a:ext cx="7620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 </a:t>
            </a:r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hrs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Steinmetz-shirt or sweatshirt</a:t>
            </a:r>
          </a:p>
          <a:p>
            <a:r>
              <a:rPr lang="en-US" dirty="0" smtClean="0"/>
              <a:t>Allowed to wear a white, gray, or black shirt underneath your uniform shirt</a:t>
            </a:r>
          </a:p>
          <a:p>
            <a:r>
              <a:rPr lang="en-US" dirty="0" smtClean="0"/>
              <a:t>Plain shoes</a:t>
            </a:r>
          </a:p>
          <a:p>
            <a:r>
              <a:rPr lang="en-US" dirty="0" smtClean="0"/>
              <a:t>Pants, shorts, or skirts must be solid black, dark blue, or khaki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Steinmetz Uniform?</a:t>
            </a:r>
            <a:endParaRPr lang="en-US" dirty="0"/>
          </a:p>
        </p:txBody>
      </p:sp>
      <p:pic>
        <p:nvPicPr>
          <p:cNvPr id="4" name="Picture 3" descr="Steinmetz-Shirt-Smal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5398">
            <a:off x="5626621" y="3863482"/>
            <a:ext cx="3209830" cy="2852737"/>
          </a:xfrm>
          <a:prstGeom prst="rect">
            <a:avLst/>
          </a:prstGeom>
        </p:spPr>
      </p:pic>
      <p:pic>
        <p:nvPicPr>
          <p:cNvPr id="5" name="Picture 4" descr="Steinmetz-Sweater-Smal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4159">
            <a:off x="3277968" y="3953257"/>
            <a:ext cx="2355942" cy="273062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rot="20764670">
            <a:off x="960387" y="4454310"/>
            <a:ext cx="2089941" cy="1270841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Looking Good in your Steinmetz Gear!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Steinmetz Uniform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NOT to wear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Much Better!</a:t>
            </a:r>
            <a:endParaRPr lang="en-US" b="1" dirty="0"/>
          </a:p>
        </p:txBody>
      </p:sp>
      <p:pic>
        <p:nvPicPr>
          <p:cNvPr id="7" name="Content Placeholder 6" descr="uniform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5775" r="20385"/>
          <a:stretch>
            <a:fillRect/>
          </a:stretch>
        </p:blipFill>
        <p:spPr>
          <a:xfrm>
            <a:off x="990600" y="1447800"/>
            <a:ext cx="1591667" cy="3941763"/>
          </a:xfrm>
        </p:spPr>
      </p:pic>
      <p:pic>
        <p:nvPicPr>
          <p:cNvPr id="8" name="Content Placeholder 7" descr="uniform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25775" r="22674"/>
          <a:stretch>
            <a:fillRect/>
          </a:stretch>
        </p:blipFill>
        <p:spPr>
          <a:xfrm>
            <a:off x="2667000" y="1447800"/>
            <a:ext cx="1524000" cy="3941763"/>
          </a:xfrm>
        </p:spPr>
      </p:pic>
      <p:pic>
        <p:nvPicPr>
          <p:cNvPr id="9" name="Picture 8" descr="uniform2.jpg"/>
          <p:cNvPicPr>
            <a:picLocks noChangeAspect="1"/>
          </p:cNvPicPr>
          <p:nvPr/>
        </p:nvPicPr>
        <p:blipFill>
          <a:blip r:embed="rId4" cstate="print"/>
          <a:srcRect l="23333" r="26667"/>
          <a:stretch>
            <a:fillRect/>
          </a:stretch>
        </p:blipFill>
        <p:spPr>
          <a:xfrm>
            <a:off x="5105400" y="1295400"/>
            <a:ext cx="1523999" cy="4114800"/>
          </a:xfrm>
          <a:prstGeom prst="rect">
            <a:avLst/>
          </a:prstGeom>
        </p:spPr>
      </p:pic>
      <p:pic>
        <p:nvPicPr>
          <p:cNvPr id="10" name="Picture 9" descr="uniform5.jpg"/>
          <p:cNvPicPr>
            <a:picLocks noChangeAspect="1"/>
          </p:cNvPicPr>
          <p:nvPr/>
        </p:nvPicPr>
        <p:blipFill>
          <a:blip r:embed="rId5" cstate="print"/>
          <a:srcRect l="30000" t="8750" r="26667"/>
          <a:stretch>
            <a:fillRect/>
          </a:stretch>
        </p:blipFill>
        <p:spPr>
          <a:xfrm>
            <a:off x="6705600" y="1345222"/>
            <a:ext cx="1447800" cy="40649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can my school counselor do?</a:t>
            </a:r>
          </a:p>
          <a:p>
            <a:pPr lvl="1"/>
            <a:r>
              <a:rPr lang="en-US" dirty="0" smtClean="0"/>
              <a:t>Anything!  If we can’t help then we will redirect you to someone who can.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Future Planning</a:t>
            </a:r>
          </a:p>
          <a:p>
            <a:pPr lvl="1"/>
            <a:r>
              <a:rPr lang="en-US" dirty="0" smtClean="0"/>
              <a:t>College Help</a:t>
            </a:r>
          </a:p>
          <a:p>
            <a:pPr lvl="1"/>
            <a:r>
              <a:rPr lang="en-US" dirty="0" smtClean="0"/>
              <a:t>Having a bad day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School Counselors are assigned by Division</a:t>
            </a:r>
          </a:p>
          <a:p>
            <a:pPr lvl="1"/>
            <a:r>
              <a:rPr lang="en-US" dirty="0" smtClean="0"/>
              <a:t>Check the sheet inside your packet to look up your School Counselor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When do I see my School Counselor?</a:t>
            </a:r>
          </a:p>
          <a:p>
            <a:pPr lvl="1"/>
            <a:r>
              <a:rPr lang="en-US" dirty="0" smtClean="0"/>
              <a:t>Stop by the Counseling Office, Room 108, during your lunch period or by a scheduled appointment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Help!!!  If you need any help, go see your School Counselor!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483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Welcome to Steinmetz  College Prep!!</vt:lpstr>
      <vt:lpstr>Get EXCITED… </vt:lpstr>
      <vt:lpstr>Let’s Get to Know Each Other…</vt:lpstr>
      <vt:lpstr>Welcome Message from…</vt:lpstr>
      <vt:lpstr>Helpful Resources</vt:lpstr>
      <vt:lpstr>Service Learning Hours</vt:lpstr>
      <vt:lpstr>What is the Steinmetz Uniform?</vt:lpstr>
      <vt:lpstr>Steinmetz Uniform</vt:lpstr>
      <vt:lpstr>Help!!!  If you need any help, go see your School Counselor!</vt:lpstr>
      <vt:lpstr>Counselors</vt:lpstr>
      <vt:lpstr>Graduation Requirements</vt:lpstr>
      <vt:lpstr>Student Portal</vt:lpstr>
      <vt:lpstr>Discipline</vt:lpstr>
      <vt:lpstr>I think I still need some additional support…</vt:lpstr>
      <vt:lpstr>Tour Time!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Steinmetz  College Prep!!</dc:title>
  <dc:creator>pocampo</dc:creator>
  <cp:lastModifiedBy>JKrawczyk@Robbinstrading.com</cp:lastModifiedBy>
  <cp:revision>34</cp:revision>
  <dcterms:created xsi:type="dcterms:W3CDTF">2014-02-06T19:00:08Z</dcterms:created>
  <dcterms:modified xsi:type="dcterms:W3CDTF">2014-02-12T18:41:57Z</dcterms:modified>
</cp:coreProperties>
</file>