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02" y="-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605E-AD8F-45BB-AF3A-E38A31851292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9DC6-CCBF-4383-ADC5-C2A9D43F66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709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605E-AD8F-45BB-AF3A-E38A31851292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9DC6-CCBF-4383-ADC5-C2A9D43F66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9717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605E-AD8F-45BB-AF3A-E38A31851292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9DC6-CCBF-4383-ADC5-C2A9D43F66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5390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605E-AD8F-45BB-AF3A-E38A31851292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9DC6-CCBF-4383-ADC5-C2A9D43F66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3729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605E-AD8F-45BB-AF3A-E38A31851292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9DC6-CCBF-4383-ADC5-C2A9D43F66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2211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605E-AD8F-45BB-AF3A-E38A31851292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9DC6-CCBF-4383-ADC5-C2A9D43F66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651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605E-AD8F-45BB-AF3A-E38A31851292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9DC6-CCBF-4383-ADC5-C2A9D43F66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367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605E-AD8F-45BB-AF3A-E38A31851292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9DC6-CCBF-4383-ADC5-C2A9D43F66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544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605E-AD8F-45BB-AF3A-E38A31851292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9DC6-CCBF-4383-ADC5-C2A9D43F66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6826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605E-AD8F-45BB-AF3A-E38A31851292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9DC6-CCBF-4383-ADC5-C2A9D43F66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6348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605E-AD8F-45BB-AF3A-E38A31851292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9DC6-CCBF-4383-ADC5-C2A9D43F66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1242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605E-AD8F-45BB-AF3A-E38A31851292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9DC6-CCBF-4383-ADC5-C2A9D43F66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814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605E-AD8F-45BB-AF3A-E38A31851292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9DC6-CCBF-4383-ADC5-C2A9D43F66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64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E916605E-AD8F-45BB-AF3A-E38A31851292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0F009DC6-CCBF-4383-ADC5-C2A9D43F66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001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916605E-AD8F-45BB-AF3A-E38A31851292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0F009DC6-CCBF-4383-ADC5-C2A9D43F66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00241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84773"/>
            <a:ext cx="10572000" cy="2971051"/>
          </a:xfrm>
        </p:spPr>
        <p:txBody>
          <a:bodyPr/>
          <a:lstStyle/>
          <a:p>
            <a:pPr algn="ctr"/>
            <a:r>
              <a:rPr lang="en-US" sz="6000" dirty="0" smtClean="0"/>
              <a:t>Steinmetz College Prep Trivia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en-US" sz="3200" b="1" dirty="0" smtClean="0"/>
              <a:t>What to know!!!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123546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1846991"/>
            <a:ext cx="10561418" cy="1468800"/>
          </a:xfrm>
        </p:spPr>
        <p:txBody>
          <a:bodyPr/>
          <a:lstStyle/>
          <a:p>
            <a:pPr algn="ctr"/>
            <a:r>
              <a:rPr lang="en-US" sz="6600" dirty="0" smtClean="0"/>
              <a:t>18 absences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xmlns="" val="277637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Lets say…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Mark is constantly </a:t>
            </a:r>
            <a:r>
              <a:rPr lang="en-US" sz="4000" dirty="0" smtClean="0"/>
              <a:t>cutting</a:t>
            </a:r>
            <a:r>
              <a:rPr lang="en-US" sz="4000" dirty="0" smtClean="0"/>
              <a:t> class about 4 times a day.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52649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What does that mean for Mark?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If he continues this routine, he will be failing most of his classes </a:t>
            </a:r>
            <a:r>
              <a:rPr lang="en-US" sz="4000" dirty="0" smtClean="0"/>
              <a:t>within 3 </a:t>
            </a:r>
            <a:r>
              <a:rPr lang="en-US" sz="4000" dirty="0" smtClean="0"/>
              <a:t>weeks </a:t>
            </a:r>
            <a:r>
              <a:rPr lang="en-US" sz="4000" dirty="0" smtClean="0">
                <a:sym typeface="Wingdings" panose="05000000000000000000" pitchFamily="2" charset="2"/>
              </a:rPr>
              <a:t>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51476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12" y="660944"/>
            <a:ext cx="10571998" cy="970450"/>
          </a:xfrm>
        </p:spPr>
        <p:txBody>
          <a:bodyPr/>
          <a:lstStyle/>
          <a:p>
            <a:pPr algn="ctr"/>
            <a:r>
              <a:rPr lang="en-US" sz="4800" dirty="0" smtClean="0"/>
              <a:t>What happens if you show up on time everyday?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4456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507" y="2589178"/>
            <a:ext cx="10572000" cy="2971051"/>
          </a:xfrm>
        </p:spPr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</a:rPr>
              <a:t>-It will help your grade.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>
                <a:solidFill>
                  <a:schemeClr val="accent6"/>
                </a:solidFill>
              </a:rPr>
              <a:t>-You will be on time for the bell ringer.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>
                <a:solidFill>
                  <a:schemeClr val="accent4"/>
                </a:solidFill>
              </a:rPr>
              <a:t>-You won’t be interrupting class.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>
                <a:solidFill>
                  <a:srgbClr val="7030A0"/>
                </a:solidFill>
              </a:rPr>
              <a:t>-Your teacher will be happy.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-You will feel good about it.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794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244" y="755946"/>
            <a:ext cx="10571998" cy="970450"/>
          </a:xfrm>
        </p:spPr>
        <p:txBody>
          <a:bodyPr/>
          <a:lstStyle/>
          <a:p>
            <a:pPr algn="ctr"/>
            <a:r>
              <a:rPr lang="en-US" sz="4800" dirty="0" smtClean="0"/>
              <a:t>What can you do to get to school/class on time?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825625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344" y="2472403"/>
            <a:ext cx="10572000" cy="2971051"/>
          </a:xfrm>
        </p:spPr>
        <p:txBody>
          <a:bodyPr/>
          <a:lstStyle/>
          <a:p>
            <a:r>
              <a:rPr lang="en-US" sz="4400" dirty="0" smtClean="0">
                <a:solidFill>
                  <a:srgbClr val="FFFF00"/>
                </a:solidFill>
              </a:rPr>
              <a:t>-Wake </a:t>
            </a:r>
            <a:r>
              <a:rPr lang="en-US" sz="4400" dirty="0" smtClean="0">
                <a:solidFill>
                  <a:srgbClr val="FFFF00"/>
                </a:solidFill>
              </a:rPr>
              <a:t>up earlier (set your alarm </a:t>
            </a:r>
            <a:r>
              <a:rPr lang="en-US" sz="4400" dirty="0" smtClean="0">
                <a:solidFill>
                  <a:srgbClr val="FFFF00"/>
                </a:solidFill>
              </a:rPr>
              <a:t>-clock </a:t>
            </a:r>
            <a:r>
              <a:rPr lang="en-US" sz="4400" dirty="0" smtClean="0">
                <a:solidFill>
                  <a:srgbClr val="FFFF00"/>
                </a:solidFill>
              </a:rPr>
              <a:t>a few minutes earlier</a:t>
            </a:r>
            <a:r>
              <a:rPr lang="en-US" sz="4400" dirty="0" smtClean="0">
                <a:solidFill>
                  <a:srgbClr val="FFFF00"/>
                </a:solidFill>
              </a:rPr>
              <a:t>)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>
                <a:solidFill>
                  <a:srgbClr val="7030A0"/>
                </a:solidFill>
              </a:rPr>
              <a:t>-Sleep </a:t>
            </a:r>
            <a:r>
              <a:rPr lang="en-US" sz="4400" dirty="0" smtClean="0">
                <a:solidFill>
                  <a:srgbClr val="7030A0"/>
                </a:solidFill>
              </a:rPr>
              <a:t>at a reasonable </a:t>
            </a:r>
            <a:r>
              <a:rPr lang="en-US" sz="4400" dirty="0" smtClean="0">
                <a:solidFill>
                  <a:srgbClr val="7030A0"/>
                </a:solidFill>
              </a:rPr>
              <a:t>hour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-Avoid </a:t>
            </a:r>
            <a:r>
              <a:rPr lang="en-US" sz="4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distractions (talking to friends in the hallway</a:t>
            </a:r>
            <a:r>
              <a:rPr lang="en-US" sz="4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)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-Pace 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yourself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288" y="803448"/>
            <a:ext cx="10571998" cy="970450"/>
          </a:xfrm>
        </p:spPr>
        <p:txBody>
          <a:bodyPr/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What is the minimum amount of credits you need to graduate?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424966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3123" y="439745"/>
            <a:ext cx="10572000" cy="2971051"/>
          </a:xfrm>
        </p:spPr>
        <p:txBody>
          <a:bodyPr/>
          <a:lstStyle/>
          <a:p>
            <a:pPr algn="ctr"/>
            <a:r>
              <a:rPr lang="en-US" sz="7200" dirty="0" smtClean="0"/>
              <a:t>21 credits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257279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93" y="696569"/>
            <a:ext cx="10571998" cy="970450"/>
          </a:xfrm>
        </p:spPr>
        <p:txBody>
          <a:bodyPr/>
          <a:lstStyle/>
          <a:p>
            <a:pPr algn="r"/>
            <a:r>
              <a:rPr lang="en-US" sz="4800" dirty="0" smtClean="0"/>
              <a:t>How many service learning hours are required before graduation?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31954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372" y="1930118"/>
            <a:ext cx="10561418" cy="1468800"/>
          </a:xfrm>
        </p:spPr>
        <p:txBody>
          <a:bodyPr/>
          <a:lstStyle/>
          <a:p>
            <a:pPr algn="ctr"/>
            <a:r>
              <a:rPr lang="en-US" sz="6000" dirty="0" smtClean="0"/>
              <a:t>40 hours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47182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623" y="708445"/>
            <a:ext cx="10571998" cy="970450"/>
          </a:xfrm>
        </p:spPr>
        <p:txBody>
          <a:bodyPr/>
          <a:lstStyle/>
          <a:p>
            <a:pPr algn="ctr"/>
            <a:r>
              <a:rPr lang="en-US" sz="4800" dirty="0" smtClean="0"/>
              <a:t>How many </a:t>
            </a:r>
            <a:r>
              <a:rPr lang="en-US" sz="4800" dirty="0" smtClean="0"/>
              <a:t>cuts are equivalent to an absence?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85272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623" y="1953868"/>
            <a:ext cx="10561418" cy="1468800"/>
          </a:xfrm>
        </p:spPr>
        <p:txBody>
          <a:bodyPr/>
          <a:lstStyle/>
          <a:p>
            <a:pPr algn="ctr"/>
            <a:r>
              <a:rPr lang="en-US" sz="6600" dirty="0" smtClean="0"/>
              <a:t>4 cuts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xmlns="" val="44841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So…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If Mark is taking a total of 8 classes and </a:t>
            </a:r>
            <a:r>
              <a:rPr lang="en-US" sz="3600" dirty="0" smtClean="0"/>
              <a:t>decides not to show up to 4 of his classes</a:t>
            </a:r>
            <a:r>
              <a:rPr lang="en-US" sz="3600" dirty="0" smtClean="0"/>
              <a:t>, </a:t>
            </a:r>
            <a:r>
              <a:rPr lang="en-US" sz="3600" dirty="0" smtClean="0"/>
              <a:t>he will be marked ABSENT!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73974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12" y="672819"/>
            <a:ext cx="10571998" cy="970450"/>
          </a:xfrm>
        </p:spPr>
        <p:txBody>
          <a:bodyPr/>
          <a:lstStyle/>
          <a:p>
            <a:pPr algn="ctr"/>
            <a:r>
              <a:rPr lang="en-US" sz="4800" dirty="0" smtClean="0"/>
              <a:t>How many absences </a:t>
            </a:r>
            <a:r>
              <a:rPr lang="en-US" sz="4800" dirty="0" smtClean="0"/>
              <a:t>equal an automatic failure in class?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371473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64</TotalTime>
  <Words>156</Words>
  <Application>Microsoft Office PowerPoint</Application>
  <PresentationFormat>Custom</PresentationFormat>
  <Paragraphs>20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Quotable</vt:lpstr>
      <vt:lpstr>Steinmetz College Prep Trivia</vt:lpstr>
      <vt:lpstr>     What is the minimum amount of credits you need to graduate?</vt:lpstr>
      <vt:lpstr>21 credits</vt:lpstr>
      <vt:lpstr>How many service learning hours are required before graduation?</vt:lpstr>
      <vt:lpstr>40 hours</vt:lpstr>
      <vt:lpstr>How many cuts are equivalent to an absence?</vt:lpstr>
      <vt:lpstr>4 cuts</vt:lpstr>
      <vt:lpstr>So…</vt:lpstr>
      <vt:lpstr>How many absences equal an automatic failure in class?</vt:lpstr>
      <vt:lpstr>18 absences</vt:lpstr>
      <vt:lpstr>Lets say…</vt:lpstr>
      <vt:lpstr>What does that mean for Mark?</vt:lpstr>
      <vt:lpstr>What happens if you show up on time everyday?</vt:lpstr>
      <vt:lpstr>-It will help your grade. -You will be on time for the bell ringer. -You won’t be interrupting class. -Your teacher will be happy. -You will feel good about it. </vt:lpstr>
      <vt:lpstr>What can you do to get to school/class on time?</vt:lpstr>
      <vt:lpstr>-Wake up earlier (set your alarm -clock a few minutes earlier) -Sleep at a reasonable hour -Avoid distractions (talking to friends in the hallway) -Pace yourself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Steinmetz College Prep Trivia</dc:title>
  <dc:creator>Maritza Chavez</dc:creator>
  <cp:lastModifiedBy>kdiazhay</cp:lastModifiedBy>
  <cp:revision>13</cp:revision>
  <dcterms:created xsi:type="dcterms:W3CDTF">2013-11-24T01:14:08Z</dcterms:created>
  <dcterms:modified xsi:type="dcterms:W3CDTF">2013-11-26T15:06:43Z</dcterms:modified>
</cp:coreProperties>
</file>