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2A06F47-33C2-41EF-B6FB-4CAC4829582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ACF4BE9-347E-4FE8-B296-2A8D5AAA5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6F47-33C2-41EF-B6FB-4CAC4829582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F4BE9-347E-4FE8-B296-2A8D5AAA5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6F47-33C2-41EF-B6FB-4CAC4829582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F4BE9-347E-4FE8-B296-2A8D5AAA5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6F47-33C2-41EF-B6FB-4CAC4829582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F4BE9-347E-4FE8-B296-2A8D5AAA5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6F47-33C2-41EF-B6FB-4CAC4829582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F4BE9-347E-4FE8-B296-2A8D5AAA5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6F47-33C2-41EF-B6FB-4CAC4829582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F4BE9-347E-4FE8-B296-2A8D5AAA5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A06F47-33C2-41EF-B6FB-4CAC4829582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CF4BE9-347E-4FE8-B296-2A8D5AAA51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2A06F47-33C2-41EF-B6FB-4CAC4829582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ACF4BE9-347E-4FE8-B296-2A8D5AAA5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6F47-33C2-41EF-B6FB-4CAC4829582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F4BE9-347E-4FE8-B296-2A8D5AAA5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6F47-33C2-41EF-B6FB-4CAC4829582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F4BE9-347E-4FE8-B296-2A8D5AAA5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6F47-33C2-41EF-B6FB-4CAC4829582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F4BE9-347E-4FE8-B296-2A8D5AAA5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2A06F47-33C2-41EF-B6FB-4CAC4829582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ACF4BE9-347E-4FE8-B296-2A8D5AAA5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youtube.com/watch?v=bQRXpKUKT7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tBD-Snwwi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The Interview Process</a:t>
            </a:r>
            <a:endParaRPr lang="en-US" sz="5400" dirty="0"/>
          </a:p>
        </p:txBody>
      </p:sp>
      <p:pic>
        <p:nvPicPr>
          <p:cNvPr id="4" name="Picture 3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68733">
            <a:off x="4798858" y="4235051"/>
            <a:ext cx="3486866" cy="2118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Reasons why people might not by hired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Poor personal appearance</a:t>
            </a:r>
          </a:p>
          <a:p>
            <a:r>
              <a:rPr lang="en-US" dirty="0" smtClean="0"/>
              <a:t>Lack of planning</a:t>
            </a:r>
          </a:p>
          <a:p>
            <a:r>
              <a:rPr lang="en-US" dirty="0" smtClean="0"/>
              <a:t>Lack of confidence</a:t>
            </a:r>
          </a:p>
          <a:p>
            <a:r>
              <a:rPr lang="en-US" dirty="0" smtClean="0"/>
              <a:t>Limp handshake</a:t>
            </a:r>
          </a:p>
          <a:p>
            <a:r>
              <a:rPr lang="en-US" dirty="0" smtClean="0"/>
              <a:t>Late</a:t>
            </a:r>
          </a:p>
          <a:p>
            <a:r>
              <a:rPr lang="en-US" dirty="0" smtClean="0"/>
              <a:t>Asks no questions</a:t>
            </a:r>
          </a:p>
          <a:p>
            <a:r>
              <a:rPr lang="en-US" dirty="0" smtClean="0"/>
              <a:t>Does not thank interviewer</a:t>
            </a:r>
          </a:p>
          <a:p>
            <a:r>
              <a:rPr lang="en-US" dirty="0" smtClean="0"/>
              <a:t>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What not to wear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http://www.youtube.com/watch?v=bQRXpKUKT7k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Natalie%20bef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58361">
            <a:off x="144369" y="3569615"/>
            <a:ext cx="2026938" cy="2971491"/>
          </a:xfrm>
          <a:prstGeom prst="rect">
            <a:avLst/>
          </a:prstGeom>
        </p:spPr>
      </p:pic>
      <p:pic>
        <p:nvPicPr>
          <p:cNvPr id="5" name="Picture 4" descr="interview-tips-and-strategi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78738">
            <a:off x="6453241" y="3170618"/>
            <a:ext cx="2290705" cy="3441794"/>
          </a:xfrm>
          <a:prstGeom prst="rect">
            <a:avLst/>
          </a:prstGeom>
        </p:spPr>
      </p:pic>
      <p:pic>
        <p:nvPicPr>
          <p:cNvPr id="6" name="Picture 5" descr="WhatNotToWear-1kquq8j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2743200"/>
            <a:ext cx="3445741" cy="44159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How not to interview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http://www.youtube.com/watch?v=YtBD-SnwwiU</a:t>
            </a:r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to think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dirty="0" smtClean="0"/>
              <a:t>What are some questions often asked by employers?? (person interviewing you)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The 5-Part Interview Process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interview is when you want to tell the employer or admissions representative about your strengths, skills, education, and work experience.</a:t>
            </a:r>
          </a:p>
          <a:p>
            <a:endParaRPr lang="en-US" sz="2000" dirty="0"/>
          </a:p>
          <a:p>
            <a:r>
              <a:rPr lang="en-US" sz="2000" dirty="0" smtClean="0"/>
              <a:t>Knowing yourself…positively selling your strong points is what is going to get you the job.</a:t>
            </a:r>
          </a:p>
          <a:p>
            <a:endParaRPr lang="en-US" dirty="0"/>
          </a:p>
        </p:txBody>
      </p:sp>
      <p:pic>
        <p:nvPicPr>
          <p:cNvPr id="4" name="Picture 3" descr="biggest streng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938336"/>
            <a:ext cx="4267200" cy="2919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rial Rounded MT Bold" pitchFamily="34" charset="0"/>
              </a:rPr>
              <a:t>Step 1: Before the Interview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your homework! Learn as much as you can about the job or college before the interview.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Arrive early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Be prepared (bring copies of your resume, notepad etc.)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Dress for Success!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rial Rounded MT Bold" pitchFamily="34" charset="0"/>
              </a:rPr>
              <a:t>Step 2: The Beginning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meet the interviewer, look them in the eye and shake hands firmly, introduce yourself, and be confident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Be positive in your communication</a:t>
            </a:r>
            <a:r>
              <a:rPr lang="en-US" dirty="0"/>
              <a:t> </a:t>
            </a:r>
            <a:r>
              <a:rPr lang="en-US" dirty="0" smtClean="0"/>
              <a:t>(Remember… you are selling yourself)!!!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Don’t smoke, chew gum, curse, slouch, and most importantly, do not forget to SMILE </a:t>
            </a:r>
            <a:r>
              <a:rPr lang="en-US" dirty="0" smtClean="0">
                <a:sym typeface="Wingdings" pitchFamily="2" charset="2"/>
              </a:rPr>
              <a:t>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rial Rounded MT Bold" pitchFamily="34" charset="0"/>
              </a:rPr>
              <a:t>Step 3: The Interview (middle)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Always face the interviewer with good posture</a:t>
            </a:r>
          </a:p>
          <a:p>
            <a:endParaRPr lang="en-US" sz="800" dirty="0" smtClean="0"/>
          </a:p>
          <a:p>
            <a:r>
              <a:rPr lang="en-US" dirty="0" smtClean="0"/>
              <a:t>Stay positive with your attitude and answers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Review and know your resume well and be prepared to answer questions about them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Organize your thoughts before speaking</a:t>
            </a:r>
          </a:p>
          <a:p>
            <a:pPr>
              <a:buNone/>
            </a:pPr>
            <a:endParaRPr lang="en-US" sz="900" dirty="0" smtClean="0"/>
          </a:p>
          <a:p>
            <a:r>
              <a:rPr lang="en-US" dirty="0" smtClean="0"/>
              <a:t>DO NOT emphasize your weaknesses or discuss personal 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Arial Rounded MT Bold" pitchFamily="34" charset="0"/>
              </a:rPr>
              <a:t>Be honest with all your answers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2012-07-21-job-inter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438400"/>
            <a:ext cx="8229600" cy="34010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Step 4: The Interview (end)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the job related questions you prepared for the interview</a:t>
            </a:r>
          </a:p>
          <a:p>
            <a:endParaRPr lang="en-US" sz="1200" dirty="0" smtClean="0"/>
          </a:p>
          <a:p>
            <a:r>
              <a:rPr lang="en-US" dirty="0" smtClean="0"/>
              <a:t>You may be offered the job immediately. In that case, ask about specific salary, and work hours</a:t>
            </a:r>
          </a:p>
          <a:p>
            <a:endParaRPr lang="en-US" sz="1200" dirty="0" smtClean="0"/>
          </a:p>
          <a:p>
            <a:r>
              <a:rPr lang="en-US" dirty="0" smtClean="0"/>
              <a:t>Make sure the interviewer knows how to best contact you</a:t>
            </a:r>
          </a:p>
          <a:p>
            <a:endParaRPr lang="en-US" sz="1200" dirty="0" smtClean="0"/>
          </a:p>
          <a:p>
            <a:r>
              <a:rPr lang="en-US" dirty="0" smtClean="0"/>
              <a:t>Thank the person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Step 5: The Follow-up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Send the interviewer a thank-you letter soon after the interview</a:t>
            </a:r>
          </a:p>
          <a:p>
            <a:endParaRPr lang="en-US" sz="3200" dirty="0" smtClean="0"/>
          </a:p>
          <a:p>
            <a:r>
              <a:rPr lang="en-US" sz="3200" dirty="0" smtClean="0"/>
              <a:t>Call the company or college about a week after the interview to follow up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Why are people not hired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8800" dirty="0" smtClean="0"/>
              <a:t>???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140</TotalTime>
  <Words>347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Urban</vt:lpstr>
      <vt:lpstr>The Interview Process</vt:lpstr>
      <vt:lpstr>The 5-Part Interview Process</vt:lpstr>
      <vt:lpstr>Step 1: Before the Interview</vt:lpstr>
      <vt:lpstr>Step 2: The Beginning</vt:lpstr>
      <vt:lpstr>Step 3: The Interview (middle)</vt:lpstr>
      <vt:lpstr> Be honest with all your answers </vt:lpstr>
      <vt:lpstr>Step 4: The Interview (end)</vt:lpstr>
      <vt:lpstr>Step 5: The Follow-up</vt:lpstr>
      <vt:lpstr>Why are people not hired</vt:lpstr>
      <vt:lpstr>Reasons why people might not by hired </vt:lpstr>
      <vt:lpstr>What not to wear</vt:lpstr>
      <vt:lpstr>How not to interview</vt:lpstr>
      <vt:lpstr>Questions to think about…</vt:lpstr>
    </vt:vector>
  </TitlesOfParts>
  <Company>Chicago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Interview Process</dc:title>
  <dc:creator>kdiazhay</dc:creator>
  <cp:lastModifiedBy>pocampo</cp:lastModifiedBy>
  <cp:revision>16</cp:revision>
  <dcterms:created xsi:type="dcterms:W3CDTF">2014-04-04T18:12:26Z</dcterms:created>
  <dcterms:modified xsi:type="dcterms:W3CDTF">2014-04-09T12:51:24Z</dcterms:modified>
</cp:coreProperties>
</file>