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2" r:id="rId9"/>
    <p:sldId id="264" r:id="rId10"/>
    <p:sldId id="267" r:id="rId11"/>
    <p:sldId id="268" r:id="rId12"/>
    <p:sldId id="265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D192724-AB43-4984-8DA8-970F361B86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3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20AFDC-285B-4BAC-AE48-542C728A89D8}" type="datetimeFigureOut">
              <a:rPr lang="en-US" smtClean="0"/>
              <a:pPr/>
              <a:t>12/5/2013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 you an Introvert or an Extrovert???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65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3016031-inline-how-to-care-for-extrove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6200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3016031-inline-how-to-c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619999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44962"/>
          </a:xfrm>
        </p:spPr>
        <p:txBody>
          <a:bodyPr/>
          <a:lstStyle/>
          <a:p>
            <a:pPr algn="ctr"/>
            <a:r>
              <a:rPr lang="en-US" sz="6600" dirty="0" smtClean="0"/>
              <a:t>How can we apply this to learning styles?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87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1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/>
          <a:lstStyle/>
          <a:p>
            <a:r>
              <a:rPr lang="en-US" dirty="0" smtClean="0"/>
              <a:t>Introverts</a:t>
            </a:r>
          </a:p>
          <a:p>
            <a:pPr lvl="1"/>
            <a:r>
              <a:rPr lang="en-US" dirty="0" smtClean="0"/>
              <a:t>Prefer to study alone</a:t>
            </a:r>
          </a:p>
          <a:p>
            <a:pPr lvl="1"/>
            <a:r>
              <a:rPr lang="en-US" dirty="0" smtClean="0"/>
              <a:t>Would rather complete a paper than participate in a group project</a:t>
            </a:r>
          </a:p>
          <a:p>
            <a:pPr lvl="1"/>
            <a:r>
              <a:rPr lang="en-US" dirty="0" smtClean="0"/>
              <a:t>Need time to process assignments</a:t>
            </a:r>
          </a:p>
          <a:p>
            <a:pPr lvl="1"/>
            <a:r>
              <a:rPr lang="en-US" dirty="0" smtClean="0"/>
              <a:t>Not as vocal in a group </a:t>
            </a:r>
            <a:r>
              <a:rPr lang="en-US" dirty="0" smtClean="0"/>
              <a:t>setting</a:t>
            </a:r>
            <a:endParaRPr lang="en-US" dirty="0" smtClean="0"/>
          </a:p>
          <a:p>
            <a:r>
              <a:rPr lang="en-US" dirty="0" smtClean="0"/>
              <a:t>Extroverts</a:t>
            </a:r>
          </a:p>
          <a:p>
            <a:pPr lvl="1"/>
            <a:r>
              <a:rPr lang="en-US" dirty="0" smtClean="0"/>
              <a:t>Prefer to study in groups</a:t>
            </a:r>
          </a:p>
          <a:p>
            <a:pPr lvl="1"/>
            <a:r>
              <a:rPr lang="en-US" dirty="0" smtClean="0"/>
              <a:t>Would rather participate in a group project than do an assignment individually</a:t>
            </a:r>
          </a:p>
          <a:p>
            <a:pPr lvl="1"/>
            <a:r>
              <a:rPr lang="en-US" dirty="0" smtClean="0"/>
              <a:t>Very vocal in class settin</a:t>
            </a:r>
            <a:r>
              <a:rPr lang="en-US" dirty="0" smtClean="0"/>
              <a:t>gs</a:t>
            </a:r>
          </a:p>
          <a:p>
            <a:pPr lvl="1"/>
            <a:r>
              <a:rPr lang="en-US" dirty="0" smtClean="0"/>
              <a:t>Jumps right into assignments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2092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7772400" cy="4267200"/>
          </a:xfrm>
        </p:spPr>
        <p:txBody>
          <a:bodyPr/>
          <a:lstStyle/>
          <a:p>
            <a:r>
              <a:rPr lang="en-US" dirty="0" smtClean="0"/>
              <a:t>Can you think of any jobs that align better with being an introvert versus an extrovert?</a:t>
            </a:r>
            <a:endParaRPr lang="en-US" dirty="0"/>
          </a:p>
        </p:txBody>
      </p:sp>
      <p:pic>
        <p:nvPicPr>
          <p:cNvPr id="4" name="Content Placeholder 3" descr="job20hun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3429000"/>
            <a:ext cx="2236560" cy="29459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417638"/>
          </a:xfrm>
        </p:spPr>
        <p:txBody>
          <a:bodyPr/>
          <a:lstStyle/>
          <a:p>
            <a:r>
              <a:rPr lang="en-US" dirty="0" smtClean="0"/>
              <a:t>Some Examples….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Field of Study: Business and </a:t>
            </a:r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Introvert </a:t>
            </a:r>
            <a:r>
              <a:rPr lang="en-US" dirty="0" smtClean="0"/>
              <a:t>– Market Research Analyst</a:t>
            </a:r>
          </a:p>
          <a:p>
            <a:pPr lvl="1"/>
            <a:r>
              <a:rPr lang="en-US" dirty="0" smtClean="0"/>
              <a:t>Extrovert– </a:t>
            </a:r>
            <a:r>
              <a:rPr lang="en-US" dirty="0" smtClean="0"/>
              <a:t>Public Relations </a:t>
            </a:r>
            <a:r>
              <a:rPr lang="en-US" dirty="0" smtClean="0"/>
              <a:t>Specialist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Field of Study: Information Technology (IT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Introvert- </a:t>
            </a:r>
            <a:r>
              <a:rPr lang="en-US" dirty="0" smtClean="0"/>
              <a:t>Computer Programmer</a:t>
            </a:r>
          </a:p>
          <a:p>
            <a:pPr lvl="1"/>
            <a:r>
              <a:rPr lang="en-US" dirty="0" smtClean="0"/>
              <a:t>Extrovert-Computer </a:t>
            </a:r>
            <a:r>
              <a:rPr lang="en-US" dirty="0" smtClean="0"/>
              <a:t>Support </a:t>
            </a:r>
            <a:r>
              <a:rPr lang="en-US" dirty="0" smtClean="0"/>
              <a:t>Specialist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Field of Study: Health Care </a:t>
            </a:r>
            <a:endParaRPr lang="en-US" dirty="0" smtClean="0"/>
          </a:p>
          <a:p>
            <a:pPr lvl="1"/>
            <a:r>
              <a:rPr lang="en-US" dirty="0" smtClean="0"/>
              <a:t>Introvert- Medical Records and Health Technician</a:t>
            </a:r>
          </a:p>
          <a:p>
            <a:pPr lvl="1"/>
            <a:r>
              <a:rPr lang="en-US" dirty="0" smtClean="0"/>
              <a:t>Extrovert- Registered </a:t>
            </a:r>
            <a:r>
              <a:rPr lang="en-US" dirty="0" smtClean="0"/>
              <a:t>Nurse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Field of Study: Finance </a:t>
            </a:r>
            <a:endParaRPr lang="en-US" dirty="0" smtClean="0"/>
          </a:p>
          <a:p>
            <a:pPr lvl="1"/>
            <a:r>
              <a:rPr lang="en-US" dirty="0" smtClean="0"/>
              <a:t>Introvert- Accountant</a:t>
            </a:r>
          </a:p>
          <a:p>
            <a:pPr lvl="1"/>
            <a:r>
              <a:rPr lang="en-US" dirty="0" smtClean="0"/>
              <a:t>Extrovert- Personal Financial </a:t>
            </a:r>
            <a:r>
              <a:rPr lang="en-US" dirty="0" smtClean="0"/>
              <a:t>Advisor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Field of Study: </a:t>
            </a:r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Introvert- Paralegal</a:t>
            </a:r>
          </a:p>
          <a:p>
            <a:pPr lvl="1"/>
            <a:r>
              <a:rPr lang="en-US" dirty="0" smtClean="0"/>
              <a:t>Extrovert- Court Reporter</a:t>
            </a:r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373562"/>
          </a:xfrm>
        </p:spPr>
        <p:txBody>
          <a:bodyPr/>
          <a:lstStyle/>
          <a:p>
            <a:pPr algn="ctr"/>
            <a:r>
              <a:rPr lang="en-US" dirty="0" smtClean="0"/>
              <a:t>Have you learned anything new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6962"/>
          </a:xfrm>
        </p:spPr>
        <p:txBody>
          <a:bodyPr/>
          <a:lstStyle/>
          <a:p>
            <a:r>
              <a:rPr lang="en-US" dirty="0" smtClean="0"/>
              <a:t>Remember when you have options for assignments or exploring future career paths think about whether you are an introvert or an extrovert!!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544762"/>
          </a:xfrm>
        </p:spPr>
        <p:txBody>
          <a:bodyPr/>
          <a:lstStyle/>
          <a:p>
            <a:pPr algn="ctr"/>
            <a:r>
              <a:rPr lang="en-US" sz="3600" dirty="0" smtClean="0"/>
              <a:t>Does anyone knows the difference between being an introvert versus being an extrovert?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2396966"/>
            <a:ext cx="7162800" cy="4003834"/>
          </a:xfrm>
        </p:spPr>
      </p:pic>
    </p:spTree>
    <p:extLst>
      <p:ext uri="{BB962C8B-B14F-4D97-AF65-F5344CB8AC3E}">
        <p14:creationId xmlns:p14="http://schemas.microsoft.com/office/powerpoint/2010/main" xmlns="" val="12784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difference is based on how you refuel your energy!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b="1" i="1" dirty="0"/>
          </a:p>
          <a:p>
            <a:r>
              <a:rPr lang="en-US" b="1" i="1" dirty="0" smtClean="0"/>
              <a:t>Introverts</a:t>
            </a:r>
            <a:r>
              <a:rPr lang="en-US" dirty="0" smtClean="0"/>
              <a:t> </a:t>
            </a:r>
            <a:r>
              <a:rPr lang="en-US" dirty="0"/>
              <a:t>(or those of us with introverted tendencies) tend to recharge by spending time alone. They lose energy from being around people for long periods of time, particularly large crowds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b="1" i="1" dirty="0"/>
              <a:t>Extroverts</a:t>
            </a:r>
            <a:r>
              <a:rPr lang="en-US" dirty="0"/>
              <a:t>, on the other hand, gain energy from other people. Extroverts actually find their energy is sapped when they spend too much time alone. They recharge by being social.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5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4400" dirty="0" smtClean="0"/>
              <a:t>“There is no such thing as a pure introvert or extrovert. Such a person would be in the lunatic asylum.”</a:t>
            </a:r>
          </a:p>
          <a:p>
            <a:pPr marL="114300" indent="0" algn="ctr">
              <a:buNone/>
            </a:pPr>
            <a:r>
              <a:rPr lang="en-US" sz="4400" dirty="0" smtClean="0"/>
              <a:t>- Carl Jung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0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Common Misconception: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Extroversion </a:t>
            </a:r>
            <a:r>
              <a:rPr lang="en-US" dirty="0"/>
              <a:t>relates to how outgoing someone is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Introversion is the same as being shy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THIS IS NOT TRUE!!!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48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Now let’s find out if you are an extrovert or an introvert!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4075" y="2033587"/>
            <a:ext cx="4286250" cy="3933825"/>
          </a:xfrm>
        </p:spPr>
      </p:pic>
    </p:spTree>
    <p:extLst>
      <p:ext uri="{BB962C8B-B14F-4D97-AF65-F5344CB8AC3E}">
        <p14:creationId xmlns:p14="http://schemas.microsoft.com/office/powerpoint/2010/main" xmlns="" val="14368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392362"/>
          </a:xfrm>
        </p:spPr>
        <p:txBody>
          <a:bodyPr/>
          <a:lstStyle/>
          <a:p>
            <a:pPr algn="ctr"/>
            <a:r>
              <a:rPr lang="en-US" sz="6600" dirty="0"/>
              <a:t>Are you surprised by </a:t>
            </a:r>
            <a:r>
              <a:rPr lang="en-US" sz="6600" dirty="0" smtClean="0"/>
              <a:t>your results</a:t>
            </a:r>
            <a:r>
              <a:rPr lang="en-US" sz="6600" dirty="0"/>
              <a:t>??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3200400"/>
            <a:ext cx="4762500" cy="3171825"/>
          </a:xfrm>
        </p:spPr>
      </p:pic>
    </p:spTree>
    <p:extLst>
      <p:ext uri="{BB962C8B-B14F-4D97-AF65-F5344CB8AC3E}">
        <p14:creationId xmlns:p14="http://schemas.microsoft.com/office/powerpoint/2010/main" xmlns="" val="22682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7150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The majority of us score somewhere in the middle because the introvert versus extrovert presents as a spectrum.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089" y="1828800"/>
            <a:ext cx="8126985" cy="425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36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 Activity- Let’s see the class spectrum!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2286000"/>
            <a:ext cx="4495800" cy="3581400"/>
          </a:xfrm>
        </p:spPr>
      </p:pic>
    </p:spTree>
    <p:extLst>
      <p:ext uri="{BB962C8B-B14F-4D97-AF65-F5344CB8AC3E}">
        <p14:creationId xmlns:p14="http://schemas.microsoft.com/office/powerpoint/2010/main" xmlns="" val="2462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</TotalTime>
  <Words>381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Are you an Introvert or an Extrovert???</vt:lpstr>
      <vt:lpstr>Does anyone knows the difference between being an introvert versus being an extrovert?</vt:lpstr>
      <vt:lpstr>The difference is based on how you refuel your energy! </vt:lpstr>
      <vt:lpstr>Slide 4</vt:lpstr>
      <vt:lpstr>Common Misconception: </vt:lpstr>
      <vt:lpstr>Now let’s find out if you are an extrovert or an introvert! </vt:lpstr>
      <vt:lpstr>Are you surprised by your results??</vt:lpstr>
      <vt:lpstr>Slide 8</vt:lpstr>
      <vt:lpstr>Class Activity- Let’s see the class spectrum!</vt:lpstr>
      <vt:lpstr>Slide 10</vt:lpstr>
      <vt:lpstr>Slide 11</vt:lpstr>
      <vt:lpstr>How can we apply this to learning styles?</vt:lpstr>
      <vt:lpstr>Slide 13</vt:lpstr>
      <vt:lpstr>Can you think of any jobs that align better with being an introvert versus an extrovert?</vt:lpstr>
      <vt:lpstr>Some Examples….</vt:lpstr>
      <vt:lpstr>Have you learned anything new today?</vt:lpstr>
      <vt:lpstr>Remember when you have options for assignments or exploring future career paths think about whether you are an introvert or an extrovert!!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an Introvert or an Extrovert???</dc:title>
  <dc:creator>JKrawczyk@Robbinstrading.com</dc:creator>
  <cp:lastModifiedBy>kdiazhay</cp:lastModifiedBy>
  <cp:revision>7</cp:revision>
  <dcterms:created xsi:type="dcterms:W3CDTF">2013-12-04T19:39:20Z</dcterms:created>
  <dcterms:modified xsi:type="dcterms:W3CDTF">2013-12-05T14:46:39Z</dcterms:modified>
</cp:coreProperties>
</file>