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97" r:id="rId9"/>
    <p:sldId id="298" r:id="rId10"/>
    <p:sldId id="263" r:id="rId11"/>
    <p:sldId id="264" r:id="rId12"/>
    <p:sldId id="318" r:id="rId13"/>
    <p:sldId id="319" r:id="rId14"/>
    <p:sldId id="265" r:id="rId15"/>
    <p:sldId id="266" r:id="rId16"/>
    <p:sldId id="267" r:id="rId17"/>
    <p:sldId id="268" r:id="rId18"/>
    <p:sldId id="299" r:id="rId19"/>
    <p:sldId id="300" r:id="rId20"/>
    <p:sldId id="269" r:id="rId21"/>
    <p:sldId id="270" r:id="rId22"/>
    <p:sldId id="271" r:id="rId23"/>
    <p:sldId id="272" r:id="rId24"/>
    <p:sldId id="301" r:id="rId25"/>
    <p:sldId id="302" r:id="rId26"/>
    <p:sldId id="273" r:id="rId27"/>
    <p:sldId id="274" r:id="rId28"/>
    <p:sldId id="314" r:id="rId29"/>
    <p:sldId id="315" r:id="rId30"/>
    <p:sldId id="275" r:id="rId31"/>
    <p:sldId id="276" r:id="rId32"/>
    <p:sldId id="303" r:id="rId33"/>
    <p:sldId id="304" r:id="rId34"/>
    <p:sldId id="277" r:id="rId35"/>
    <p:sldId id="278" r:id="rId36"/>
    <p:sldId id="305" r:id="rId37"/>
    <p:sldId id="306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3" r:id="rId51"/>
    <p:sldId id="294" r:id="rId52"/>
    <p:sldId id="295" r:id="rId53"/>
    <p:sldId id="296" r:id="rId54"/>
    <p:sldId id="291" r:id="rId55"/>
    <p:sldId id="292" r:id="rId56"/>
    <p:sldId id="307" r:id="rId57"/>
    <p:sldId id="308" r:id="rId58"/>
    <p:sldId id="312" r:id="rId59"/>
    <p:sldId id="313" r:id="rId60"/>
    <p:sldId id="311" r:id="rId61"/>
    <p:sldId id="316" r:id="rId62"/>
    <p:sldId id="317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7" autoAdjust="0"/>
    <p:restoredTop sz="94660"/>
  </p:normalViewPr>
  <p:slideViewPr>
    <p:cSldViewPr>
      <p:cViewPr varScale="1">
        <p:scale>
          <a:sx n="107" d="100"/>
          <a:sy n="107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996918-E9B8-4D56-A0A7-FDA4EEC27B8D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1B638-7B36-4EDD-844B-76792064A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996918-E9B8-4D56-A0A7-FDA4EEC27B8D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1B638-7B36-4EDD-844B-76792064A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996918-E9B8-4D56-A0A7-FDA4EEC27B8D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1B638-7B36-4EDD-844B-76792064A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996918-E9B8-4D56-A0A7-FDA4EEC27B8D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1B638-7B36-4EDD-844B-76792064A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996918-E9B8-4D56-A0A7-FDA4EEC27B8D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1B638-7B36-4EDD-844B-76792064A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996918-E9B8-4D56-A0A7-FDA4EEC27B8D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1B638-7B36-4EDD-844B-76792064A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996918-E9B8-4D56-A0A7-FDA4EEC27B8D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1B638-7B36-4EDD-844B-76792064A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996918-E9B8-4D56-A0A7-FDA4EEC27B8D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1B638-7B36-4EDD-844B-76792064A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996918-E9B8-4D56-A0A7-FDA4EEC27B8D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1B638-7B36-4EDD-844B-76792064A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996918-E9B8-4D56-A0A7-FDA4EEC27B8D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1B638-7B36-4EDD-844B-76792064A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996918-E9B8-4D56-A0A7-FDA4EEC27B8D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1B638-7B36-4EDD-844B-76792064AD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1996918-E9B8-4D56-A0A7-FDA4EEC27B8D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721B638-7B36-4EDD-844B-76792064A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Well do you Know Steinmetz College Prep?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Student Group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Question: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If you are in division 711, what grade are you in?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Answer: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Freshmen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700- Freshmen Status</a:t>
            </a:r>
          </a:p>
          <a:p>
            <a:pPr>
              <a:buNone/>
            </a:pPr>
            <a:r>
              <a:rPr lang="en-US" sz="4000" dirty="0" smtClean="0"/>
              <a:t>600- Sophomore Status</a:t>
            </a:r>
          </a:p>
          <a:p>
            <a:pPr>
              <a:buNone/>
            </a:pPr>
            <a:r>
              <a:rPr lang="en-US" sz="4000" dirty="0" smtClean="0"/>
              <a:t>500- Junior Status</a:t>
            </a:r>
          </a:p>
          <a:p>
            <a:pPr>
              <a:buNone/>
            </a:pPr>
            <a:r>
              <a:rPr lang="en-US" sz="4000" dirty="0" smtClean="0"/>
              <a:t>400- Senior Status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200" dirty="0" smtClean="0"/>
              <a:t>Question</a:t>
            </a:r>
            <a:r>
              <a:rPr lang="en-US" sz="3200" dirty="0" smtClean="0"/>
              <a:t>:</a:t>
            </a: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Name two tests that are required for graduation?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Answer:</a:t>
            </a: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Consumer Education</a:t>
            </a:r>
          </a:p>
          <a:p>
            <a:pPr algn="ctr">
              <a:buNone/>
            </a:pPr>
            <a:r>
              <a:rPr lang="en-US" sz="3200" dirty="0" smtClean="0"/>
              <a:t>Public Law</a:t>
            </a:r>
          </a:p>
          <a:p>
            <a:pPr algn="ctr">
              <a:buNone/>
            </a:pPr>
            <a:r>
              <a:rPr lang="en-US" sz="3200" dirty="0" smtClean="0"/>
              <a:t>PSAE</a:t>
            </a:r>
          </a:p>
          <a:p>
            <a:pPr algn="ctr">
              <a:buNone/>
            </a:pPr>
            <a:r>
              <a:rPr lang="en-US" sz="3200" dirty="0" smtClean="0"/>
              <a:t>ACT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Question: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Who is the principal of Steinmetz College Prep?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Answer: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Mr. Ngo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Question: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How many service learning hours do you need to graduate from any high school in CPS?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Answer: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40 Hours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Question: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What is the below picture of?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2590800"/>
            <a:ext cx="48528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49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Answer: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Student Services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9972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Question: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What does CPS stand for?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Question: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Name two ways to redeem failed classes?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Answer: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Summer school</a:t>
            </a:r>
          </a:p>
          <a:p>
            <a:pPr algn="ctr">
              <a:buNone/>
            </a:pPr>
            <a:r>
              <a:rPr lang="en-US" sz="4000" dirty="0" smtClean="0"/>
              <a:t>Night school</a:t>
            </a:r>
          </a:p>
          <a:p>
            <a:pPr algn="ctr">
              <a:buNone/>
            </a:pPr>
            <a:r>
              <a:rPr lang="en-US" sz="4000" dirty="0" smtClean="0"/>
              <a:t>Satellite school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Question: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What are the school colors?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Answer: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Silver and green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Question:</a:t>
            </a:r>
          </a:p>
          <a:p>
            <a:pPr marL="0" indent="0" algn="ctr">
              <a:buNone/>
            </a:pPr>
            <a:r>
              <a:rPr lang="en-US" sz="4000" dirty="0" smtClean="0"/>
              <a:t>Where is the below art located?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2743200"/>
            <a:ext cx="4191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21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Answer: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The second floor by the Art department.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91579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Question: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How many credits do you need to take Drivers Ed?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Answer: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5 Credits</a:t>
            </a:r>
          </a:p>
          <a:p>
            <a:pPr algn="ctr">
              <a:buNone/>
            </a:pPr>
            <a:r>
              <a:rPr lang="en-US" sz="4000" dirty="0" smtClean="0"/>
              <a:t>(sophomore status)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Question: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Where is the Nurse’s Office located?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Answer: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First Floor</a:t>
            </a:r>
          </a:p>
          <a:p>
            <a:pPr algn="ctr">
              <a:buNone/>
            </a:pPr>
            <a:r>
              <a:rPr lang="en-US" sz="4000" dirty="0" smtClean="0"/>
              <a:t>In the odd numbers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Answer: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Chicago Public Schools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Question: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What is the name of the Steinmetz newspaper?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Answer: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The Steinmetz Star</a:t>
            </a:r>
            <a:endParaRPr lang="en-US" sz="4000" dirty="0"/>
          </a:p>
        </p:txBody>
      </p:sp>
      <p:sp>
        <p:nvSpPr>
          <p:cNvPr id="4" name="5-Point Star 3"/>
          <p:cNvSpPr/>
          <p:nvPr/>
        </p:nvSpPr>
        <p:spPr>
          <a:xfrm rot="20844948">
            <a:off x="1275713" y="959163"/>
            <a:ext cx="606278" cy="8133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 rot="604087">
            <a:off x="533400" y="4800600"/>
            <a:ext cx="914400" cy="990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 rot="20486511">
            <a:off x="4934464" y="4386958"/>
            <a:ext cx="914400" cy="990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rot="1085829">
            <a:off x="7947575" y="4636303"/>
            <a:ext cx="542886" cy="7237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 rot="714539">
            <a:off x="7331368" y="1074287"/>
            <a:ext cx="914400" cy="990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 rot="20950431">
            <a:off x="2135004" y="3401668"/>
            <a:ext cx="590517" cy="7404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Question:</a:t>
            </a:r>
          </a:p>
          <a:p>
            <a:pPr marL="0" indent="0" algn="ctr">
              <a:buNone/>
            </a:pPr>
            <a:r>
              <a:rPr lang="en-US" sz="4000" dirty="0" smtClean="0"/>
              <a:t>What floor is this decorated post on?</a:t>
            </a: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2336800"/>
            <a:ext cx="25908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49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Answer: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The first floor by the entrance.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9212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Question: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Name one famous alumni of Steinmetz College Prep?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Answer: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Hugh </a:t>
            </a:r>
            <a:r>
              <a:rPr lang="en-US" sz="4000" dirty="0" err="1" smtClean="0"/>
              <a:t>Heftner</a:t>
            </a:r>
            <a:endParaRPr lang="en-US" sz="4000" dirty="0" smtClean="0"/>
          </a:p>
          <a:p>
            <a:pPr algn="ctr">
              <a:buNone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Question: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What floor is this mural located?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3124200"/>
            <a:ext cx="44958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57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Answer: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The second floor.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41709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Question: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What is Room 106?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Answer: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Scheduling/ </a:t>
            </a:r>
          </a:p>
          <a:p>
            <a:pPr algn="ctr">
              <a:buNone/>
            </a:pPr>
            <a:r>
              <a:rPr lang="en-US" sz="4000" dirty="0" smtClean="0"/>
              <a:t>Programming/</a:t>
            </a:r>
          </a:p>
          <a:p>
            <a:pPr algn="ctr">
              <a:buNone/>
            </a:pPr>
            <a:r>
              <a:rPr lang="en-US" sz="4000" dirty="0" smtClean="0"/>
              <a:t>Attendance</a:t>
            </a:r>
          </a:p>
          <a:p>
            <a:pPr algn="ctr">
              <a:buNone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Question: 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What is Room 108?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Question: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What district number is Steinmetz College Prep in?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Answer: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District 299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Question: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What is Room 118?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Answer: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The Discipline Office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Question: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Name two of the Vice Principals.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Answer: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Mr. Jaramillo</a:t>
            </a:r>
          </a:p>
          <a:p>
            <a:pPr algn="ctr">
              <a:buNone/>
            </a:pPr>
            <a:r>
              <a:rPr lang="en-US" sz="4000" dirty="0" smtClean="0"/>
              <a:t>Ms. </a:t>
            </a:r>
            <a:r>
              <a:rPr lang="en-US" sz="4000" dirty="0" err="1" smtClean="0"/>
              <a:t>Rahman-Aquil</a:t>
            </a: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Ms. Williams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Question: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How many credits do you earn for each completed class per term?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Answer: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.5 credits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Question: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What year was Steinmetz College Prep established?</a:t>
            </a:r>
          </a:p>
          <a:p>
            <a:pPr algn="ctr">
              <a:buNone/>
            </a:pPr>
            <a:endParaRPr lang="en-US" sz="4000" dirty="0" smtClean="0"/>
          </a:p>
          <a:p>
            <a:pPr marL="742950" indent="-742950" algn="ctr">
              <a:buAutoNum type="alphaUcPeriod"/>
            </a:pPr>
            <a:r>
              <a:rPr lang="en-US" sz="4000" dirty="0" smtClean="0"/>
              <a:t>1927</a:t>
            </a:r>
          </a:p>
          <a:p>
            <a:pPr marL="742950" indent="-742950" algn="ctr">
              <a:buAutoNum type="alphaUcPeriod"/>
            </a:pPr>
            <a:r>
              <a:rPr lang="en-US" sz="4000" dirty="0" smtClean="0"/>
              <a:t>1931</a:t>
            </a:r>
          </a:p>
          <a:p>
            <a:pPr marL="742950" indent="-742950" algn="ctr">
              <a:buAutoNum type="alphaUcPeriod"/>
            </a:pPr>
            <a:r>
              <a:rPr lang="en-US" sz="4000" dirty="0" smtClean="0"/>
              <a:t>1934</a:t>
            </a:r>
          </a:p>
          <a:p>
            <a:pPr marL="742950" indent="-742950" algn="ctr">
              <a:buAutoNum type="alphaUcPeriod"/>
            </a:pPr>
            <a:r>
              <a:rPr lang="en-US" sz="4000" dirty="0" smtClean="0"/>
              <a:t>1949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Answer: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C- 1934</a:t>
            </a:r>
          </a:p>
          <a:p>
            <a:pPr algn="ctr">
              <a:buNone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Answer: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The Counseling Office </a:t>
            </a:r>
            <a:r>
              <a:rPr lang="en-US" sz="4000" dirty="0" smtClean="0">
                <a:sym typeface="Wingdings" pitchFamily="2" charset="2"/>
              </a:rPr>
              <a:t>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Question: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Who was Charles Steinmetz?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</p:txBody>
      </p:sp>
      <p:pic>
        <p:nvPicPr>
          <p:cNvPr id="5" name="Picture 4" descr="Steinmetzwithcig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200400"/>
            <a:ext cx="28194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322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Answer: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German-American mathematician and electrical engineer who developed alternating current that made it possible for the expansion of electrical power in the United States.  </a:t>
            </a:r>
          </a:p>
          <a:p>
            <a:pPr algn="ctr">
              <a:buNone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Question: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What is Room 104?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Answer: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The Main Office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Question: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What is the name of the librarian?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Answer: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Ms. Eshoo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Question: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What does AVID stand for?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404674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Answer: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92D050"/>
                </a:solidFill>
              </a:rPr>
              <a:t>A</a:t>
            </a:r>
            <a:r>
              <a:rPr lang="en-US" sz="4000" dirty="0" smtClean="0"/>
              <a:t>dvancement </a:t>
            </a:r>
            <a:r>
              <a:rPr lang="en-US" sz="4000" dirty="0" smtClean="0">
                <a:solidFill>
                  <a:srgbClr val="92D050"/>
                </a:solidFill>
              </a:rPr>
              <a:t>V</a:t>
            </a:r>
            <a:r>
              <a:rPr lang="en-US" sz="4000" dirty="0" smtClean="0"/>
              <a:t>ia </a:t>
            </a:r>
            <a:r>
              <a:rPr lang="en-US" sz="4000" dirty="0" smtClean="0">
                <a:solidFill>
                  <a:srgbClr val="92D050"/>
                </a:solidFill>
              </a:rPr>
              <a:t>I</a:t>
            </a:r>
            <a:r>
              <a:rPr lang="en-US" sz="4000" dirty="0" smtClean="0"/>
              <a:t>ndividual </a:t>
            </a:r>
            <a:r>
              <a:rPr lang="en-US" sz="4000" dirty="0" smtClean="0">
                <a:solidFill>
                  <a:srgbClr val="92D050"/>
                </a:solidFill>
              </a:rPr>
              <a:t>D</a:t>
            </a:r>
            <a:r>
              <a:rPr lang="en-US" sz="4000" dirty="0" smtClean="0"/>
              <a:t>etermination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6961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Question: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How many years of a foreign language do you need to graduate?</a:t>
            </a:r>
            <a:endParaRPr lang="en-US" sz="32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Answer</a:t>
            </a:r>
            <a:r>
              <a:rPr lang="en-US" sz="4000" dirty="0" smtClean="0"/>
              <a:t>: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Two years of the SAME language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Question: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How many credits do you need to graduate from CPS?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Last Question</a:t>
            </a:r>
            <a:r>
              <a:rPr lang="en-US" sz="4000" dirty="0" smtClean="0"/>
              <a:t>!!!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VERY IMPORTANT QUESTION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5931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066800" y="1676400"/>
            <a:ext cx="731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Question: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When is Spring Break?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Answer: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The week of April 14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</a:t>
            </a:r>
            <a:r>
              <a:rPr lang="en-US" sz="4000" dirty="0" smtClean="0">
                <a:sym typeface="Wingdings" pitchFamily="2" charset="2"/>
              </a:rPr>
              <a:t></a:t>
            </a:r>
            <a:endParaRPr lang="en-US" sz="4000" dirty="0"/>
          </a:p>
        </p:txBody>
      </p:sp>
      <p:sp>
        <p:nvSpPr>
          <p:cNvPr id="8" name="Sun 7"/>
          <p:cNvSpPr/>
          <p:nvPr/>
        </p:nvSpPr>
        <p:spPr>
          <a:xfrm rot="20715150">
            <a:off x="708487" y="644327"/>
            <a:ext cx="1755100" cy="2201410"/>
          </a:xfrm>
          <a:prstGeom prst="su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Answer: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24 credits</a:t>
            </a:r>
          </a:p>
          <a:p>
            <a:pPr algn="ctr">
              <a:buNone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Question: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What floor is the picture from?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2667000"/>
            <a:ext cx="48006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26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Answer: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The first floor.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3694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108</TotalTime>
  <Words>532</Words>
  <Application>Microsoft Office PowerPoint</Application>
  <PresentationFormat>On-screen Show (4:3)</PresentationFormat>
  <Paragraphs>270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Aspect</vt:lpstr>
      <vt:lpstr>  How Well do you Know Steinmetz College Prep?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Company>Chicago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How Well do you Know Steinmetz College Prep?</dc:title>
  <dc:creator>kdiazhay</dc:creator>
  <cp:lastModifiedBy>pocampo</cp:lastModifiedBy>
  <cp:revision>18</cp:revision>
  <dcterms:created xsi:type="dcterms:W3CDTF">2013-11-14T18:49:28Z</dcterms:created>
  <dcterms:modified xsi:type="dcterms:W3CDTF">2014-03-25T13:41:06Z</dcterms:modified>
</cp:coreProperties>
</file>